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8" r:id="rId10"/>
    <p:sldId id="265" r:id="rId11"/>
    <p:sldId id="274" r:id="rId12"/>
    <p:sldId id="270" r:id="rId13"/>
    <p:sldId id="271" r:id="rId14"/>
    <p:sldId id="273" r:id="rId15"/>
    <p:sldId id="275" r:id="rId16"/>
    <p:sldId id="272" r:id="rId17"/>
    <p:sldId id="269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ling\Documents\FPPA\2019%20presentations\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Recruiting</a:t>
            </a:r>
            <a:r>
              <a:rPr lang="en-US" baseline="0"/>
              <a:t> issues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1">
                  <a:shade val="7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1">
                  <a:shade val="9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1">
                  <a:tint val="9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1">
                  <a:tint val="7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1">
                  <a:tint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shade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shade val="7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shade val="9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tint val="9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7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tint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Sheet1!$A$4:$A$9</c:f>
              <c:strCache>
                <c:ptCount val="6"/>
                <c:pt idx="0">
                  <c:v>Lack of applicants</c:v>
                </c:pt>
                <c:pt idx="1">
                  <c:v>Lack of experience</c:v>
                </c:pt>
                <c:pt idx="2">
                  <c:v>Applicants lack hard skills</c:v>
                </c:pt>
                <c:pt idx="3">
                  <c:v>Applciants lack soft skills</c:v>
                </c:pt>
                <c:pt idx="4">
                  <c:v>Expects higher pay</c:v>
                </c:pt>
                <c:pt idx="5">
                  <c:v>Other </c:v>
                </c:pt>
              </c:strCache>
            </c:strRef>
          </c:cat>
          <c:val>
            <c:numRef>
              <c:f>Sheet1!$B$4:$B$9</c:f>
              <c:numCache>
                <c:formatCode>General</c:formatCode>
                <c:ptCount val="6"/>
                <c:pt idx="0">
                  <c:v>0.28999999999999998</c:v>
                </c:pt>
                <c:pt idx="1">
                  <c:v>0.2</c:v>
                </c:pt>
                <c:pt idx="2">
                  <c:v>0.19</c:v>
                </c:pt>
                <c:pt idx="3">
                  <c:v>0.08</c:v>
                </c:pt>
                <c:pt idx="4">
                  <c:v>0.12</c:v>
                </c:pt>
                <c:pt idx="5">
                  <c:v>0.12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9F1D3-B236-406F-9801-16C7508F7EC7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DBF62B-3C3D-447A-BF4A-981058810712}">
      <dgm:prSet phldrT="[Text]"/>
      <dgm:spPr/>
      <dgm:t>
        <a:bodyPr/>
        <a:lstStyle/>
        <a:p>
          <a:r>
            <a:rPr lang="en-US" dirty="0" smtClean="0"/>
            <a:t>Identify Need</a:t>
          </a:r>
          <a:endParaRPr lang="en-US" dirty="0"/>
        </a:p>
      </dgm:t>
    </dgm:pt>
    <dgm:pt modelId="{8C85864B-DCA4-4E09-AF0F-1DC8563C6582}" type="parTrans" cxnId="{7E8C254E-B2D0-44E0-B1ED-653A82F31CCB}">
      <dgm:prSet/>
      <dgm:spPr/>
      <dgm:t>
        <a:bodyPr/>
        <a:lstStyle/>
        <a:p>
          <a:endParaRPr lang="en-US"/>
        </a:p>
      </dgm:t>
    </dgm:pt>
    <dgm:pt modelId="{A8363B88-3B6A-4BCF-8E7B-16F36DE73074}" type="sibTrans" cxnId="{7E8C254E-B2D0-44E0-B1ED-653A82F31CCB}">
      <dgm:prSet/>
      <dgm:spPr/>
      <dgm:t>
        <a:bodyPr/>
        <a:lstStyle/>
        <a:p>
          <a:endParaRPr lang="en-US"/>
        </a:p>
      </dgm:t>
    </dgm:pt>
    <dgm:pt modelId="{0A22419C-A28E-48F4-84F1-AE1B849D6846}">
      <dgm:prSet phldrT="[Text]"/>
      <dgm:spPr/>
      <dgm:t>
        <a:bodyPr/>
        <a:lstStyle/>
        <a:p>
          <a:r>
            <a:rPr lang="en-US" dirty="0" smtClean="0"/>
            <a:t>Determine Availability</a:t>
          </a:r>
          <a:endParaRPr lang="en-US" dirty="0"/>
        </a:p>
      </dgm:t>
    </dgm:pt>
    <dgm:pt modelId="{34951689-FD76-4238-896E-D582016520FF}" type="parTrans" cxnId="{AB134391-79E7-4D69-A45E-DBF4AD141B8F}">
      <dgm:prSet/>
      <dgm:spPr/>
      <dgm:t>
        <a:bodyPr/>
        <a:lstStyle/>
        <a:p>
          <a:endParaRPr lang="en-US"/>
        </a:p>
      </dgm:t>
    </dgm:pt>
    <dgm:pt modelId="{09594C30-CFEA-4AA7-A117-A8BDC4F40860}" type="sibTrans" cxnId="{AB134391-79E7-4D69-A45E-DBF4AD141B8F}">
      <dgm:prSet/>
      <dgm:spPr/>
      <dgm:t>
        <a:bodyPr/>
        <a:lstStyle/>
        <a:p>
          <a:endParaRPr lang="en-US"/>
        </a:p>
      </dgm:t>
    </dgm:pt>
    <dgm:pt modelId="{6C6F98C2-B6ED-4769-9EAB-3E25BC7D757F}">
      <dgm:prSet phldrT="[Text]"/>
      <dgm:spPr/>
      <dgm:t>
        <a:bodyPr/>
        <a:lstStyle/>
        <a:p>
          <a:r>
            <a:rPr lang="en-US" dirty="0" smtClean="0"/>
            <a:t>Determine Source</a:t>
          </a:r>
          <a:endParaRPr lang="en-US" dirty="0"/>
        </a:p>
      </dgm:t>
    </dgm:pt>
    <dgm:pt modelId="{1458C6B0-9036-445E-B141-FEDE652AFEA1}" type="parTrans" cxnId="{CC2C9154-F2A1-40EF-8FAD-5D85AA1422D6}">
      <dgm:prSet/>
      <dgm:spPr/>
      <dgm:t>
        <a:bodyPr/>
        <a:lstStyle/>
        <a:p>
          <a:endParaRPr lang="en-US"/>
        </a:p>
      </dgm:t>
    </dgm:pt>
    <dgm:pt modelId="{F0A8201B-BB4B-4ECF-9BF2-9CAA18B31E4F}" type="sibTrans" cxnId="{CC2C9154-F2A1-40EF-8FAD-5D85AA1422D6}">
      <dgm:prSet/>
      <dgm:spPr/>
      <dgm:t>
        <a:bodyPr/>
        <a:lstStyle/>
        <a:p>
          <a:endParaRPr lang="en-US"/>
        </a:p>
      </dgm:t>
    </dgm:pt>
    <dgm:pt modelId="{CC55F28A-6656-423A-95E8-46BF056A8E21}">
      <dgm:prSet phldrT="[Text]"/>
      <dgm:spPr/>
      <dgm:t>
        <a:bodyPr/>
        <a:lstStyle/>
        <a:p>
          <a:r>
            <a:rPr lang="en-US" dirty="0" smtClean="0"/>
            <a:t>Implement</a:t>
          </a:r>
          <a:endParaRPr lang="en-US" dirty="0"/>
        </a:p>
      </dgm:t>
    </dgm:pt>
    <dgm:pt modelId="{08422D9C-9469-467A-B6F5-58E7BB408E0C}" type="parTrans" cxnId="{BA7B9AA2-8CC8-4397-AEB5-2018930B9E17}">
      <dgm:prSet/>
      <dgm:spPr/>
      <dgm:t>
        <a:bodyPr/>
        <a:lstStyle/>
        <a:p>
          <a:endParaRPr lang="en-US"/>
        </a:p>
      </dgm:t>
    </dgm:pt>
    <dgm:pt modelId="{F0099CC0-EC68-434D-819C-FA9CC599894D}" type="sibTrans" cxnId="{BA7B9AA2-8CC8-4397-AEB5-2018930B9E17}">
      <dgm:prSet/>
      <dgm:spPr/>
      <dgm:t>
        <a:bodyPr/>
        <a:lstStyle/>
        <a:p>
          <a:endParaRPr lang="en-US"/>
        </a:p>
      </dgm:t>
    </dgm:pt>
    <dgm:pt modelId="{3EBD3662-E8A5-4764-B811-E92171C86B48}">
      <dgm:prSet phldrT="[Text]"/>
      <dgm:spPr/>
      <dgm:t>
        <a:bodyPr/>
        <a:lstStyle/>
        <a:p>
          <a:r>
            <a:rPr lang="en-US" dirty="0" smtClean="0"/>
            <a:t>Address Need</a:t>
          </a:r>
          <a:endParaRPr lang="en-US" dirty="0"/>
        </a:p>
      </dgm:t>
    </dgm:pt>
    <dgm:pt modelId="{1ADA106A-393B-49CC-9A11-0BE065D437B2}" type="parTrans" cxnId="{EC9B9A8A-C42C-47E5-B6DE-69974C9C7E7F}">
      <dgm:prSet/>
      <dgm:spPr/>
      <dgm:t>
        <a:bodyPr/>
        <a:lstStyle/>
        <a:p>
          <a:endParaRPr lang="en-US"/>
        </a:p>
      </dgm:t>
    </dgm:pt>
    <dgm:pt modelId="{BBC4E1EA-D7B9-4265-A685-6B491EE78451}" type="sibTrans" cxnId="{EC9B9A8A-C42C-47E5-B6DE-69974C9C7E7F}">
      <dgm:prSet/>
      <dgm:spPr/>
      <dgm:t>
        <a:bodyPr/>
        <a:lstStyle/>
        <a:p>
          <a:endParaRPr lang="en-US"/>
        </a:p>
      </dgm:t>
    </dgm:pt>
    <dgm:pt modelId="{76162740-905C-4B2E-8708-AF447BEBEF84}" type="pres">
      <dgm:prSet presAssocID="{3689F1D3-B236-406F-9801-16C7508F7E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6880E9-F779-49C2-96B0-93D13ADBDC1E}" type="pres">
      <dgm:prSet presAssocID="{CFDBF62B-3C3D-447A-BF4A-98105881071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C702A-8726-4281-AC5F-7B7D2348299D}" type="pres">
      <dgm:prSet presAssocID="{A8363B88-3B6A-4BCF-8E7B-16F36DE73074}" presName="sibTrans" presStyleLbl="sibTrans1D1" presStyleIdx="0" presStyleCnt="4"/>
      <dgm:spPr/>
      <dgm:t>
        <a:bodyPr/>
        <a:lstStyle/>
        <a:p>
          <a:endParaRPr lang="en-US"/>
        </a:p>
      </dgm:t>
    </dgm:pt>
    <dgm:pt modelId="{F71FE219-53A5-4522-8E93-8A00D8F0E2EB}" type="pres">
      <dgm:prSet presAssocID="{A8363B88-3B6A-4BCF-8E7B-16F36DE73074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12CA530C-78DF-4C0A-9310-F9254F5F70B2}" type="pres">
      <dgm:prSet presAssocID="{0A22419C-A28E-48F4-84F1-AE1B849D684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628F4-5D81-4EC3-82C2-A8827E9D5782}" type="pres">
      <dgm:prSet presAssocID="{09594C30-CFEA-4AA7-A117-A8BDC4F40860}" presName="sibTrans" presStyleLbl="sibTrans1D1" presStyleIdx="1" presStyleCnt="4"/>
      <dgm:spPr/>
      <dgm:t>
        <a:bodyPr/>
        <a:lstStyle/>
        <a:p>
          <a:endParaRPr lang="en-US"/>
        </a:p>
      </dgm:t>
    </dgm:pt>
    <dgm:pt modelId="{C884C48D-0CDD-4955-9258-1B0C8C83854F}" type="pres">
      <dgm:prSet presAssocID="{09594C30-CFEA-4AA7-A117-A8BDC4F40860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5416F1BD-92D7-4EA6-B3D0-4176B43B4773}" type="pres">
      <dgm:prSet presAssocID="{6C6F98C2-B6ED-4769-9EAB-3E25BC7D757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2CBF2-82A9-45E0-9897-A56EC5F29E3D}" type="pres">
      <dgm:prSet presAssocID="{F0A8201B-BB4B-4ECF-9BF2-9CAA18B31E4F}" presName="sibTrans" presStyleLbl="sibTrans1D1" presStyleIdx="2" presStyleCnt="4"/>
      <dgm:spPr/>
      <dgm:t>
        <a:bodyPr/>
        <a:lstStyle/>
        <a:p>
          <a:endParaRPr lang="en-US"/>
        </a:p>
      </dgm:t>
    </dgm:pt>
    <dgm:pt modelId="{D8996C38-0DA2-4BB2-B4EC-3B35D4EBE35D}" type="pres">
      <dgm:prSet presAssocID="{F0A8201B-BB4B-4ECF-9BF2-9CAA18B31E4F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37AACC2A-754E-4CD5-AC09-07016D75B885}" type="pres">
      <dgm:prSet presAssocID="{CC55F28A-6656-423A-95E8-46BF056A8E2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2BF54-9EFF-4AF2-A2CD-E04B92224161}" type="pres">
      <dgm:prSet presAssocID="{F0099CC0-EC68-434D-819C-FA9CC599894D}" presName="sibTrans" presStyleLbl="sibTrans1D1" presStyleIdx="3" presStyleCnt="4"/>
      <dgm:spPr/>
      <dgm:t>
        <a:bodyPr/>
        <a:lstStyle/>
        <a:p>
          <a:endParaRPr lang="en-US"/>
        </a:p>
      </dgm:t>
    </dgm:pt>
    <dgm:pt modelId="{C8C4D3B1-6B67-40E8-878A-BDB70DB4EF89}" type="pres">
      <dgm:prSet presAssocID="{F0099CC0-EC68-434D-819C-FA9CC599894D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7EA296F3-DBD6-4F22-8D21-757C92419BBF}" type="pres">
      <dgm:prSet presAssocID="{3EBD3662-E8A5-4764-B811-E92171C86B4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33243A-172C-42AA-BF84-8A8882C6AF08}" type="presOf" srcId="{F0A8201B-BB4B-4ECF-9BF2-9CAA18B31E4F}" destId="{D8996C38-0DA2-4BB2-B4EC-3B35D4EBE35D}" srcOrd="1" destOrd="0" presId="urn:microsoft.com/office/officeart/2005/8/layout/bProcess3"/>
    <dgm:cxn modelId="{4F3924DD-96DF-456C-BE63-BA197718EB87}" type="presOf" srcId="{A8363B88-3B6A-4BCF-8E7B-16F36DE73074}" destId="{86FC702A-8726-4281-AC5F-7B7D2348299D}" srcOrd="0" destOrd="0" presId="urn:microsoft.com/office/officeart/2005/8/layout/bProcess3"/>
    <dgm:cxn modelId="{A44C46A2-0D06-4CDD-B3C9-5F8E2A0DDA90}" type="presOf" srcId="{F0A8201B-BB4B-4ECF-9BF2-9CAA18B31E4F}" destId="{4802CBF2-82A9-45E0-9897-A56EC5F29E3D}" srcOrd="0" destOrd="0" presId="urn:microsoft.com/office/officeart/2005/8/layout/bProcess3"/>
    <dgm:cxn modelId="{278568A5-4509-4AF8-99F9-F73A34D8095E}" type="presOf" srcId="{3EBD3662-E8A5-4764-B811-E92171C86B48}" destId="{7EA296F3-DBD6-4F22-8D21-757C92419BBF}" srcOrd="0" destOrd="0" presId="urn:microsoft.com/office/officeart/2005/8/layout/bProcess3"/>
    <dgm:cxn modelId="{249E87E9-62D1-49BB-B7F0-547D2DBCA672}" type="presOf" srcId="{A8363B88-3B6A-4BCF-8E7B-16F36DE73074}" destId="{F71FE219-53A5-4522-8E93-8A00D8F0E2EB}" srcOrd="1" destOrd="0" presId="urn:microsoft.com/office/officeart/2005/8/layout/bProcess3"/>
    <dgm:cxn modelId="{848DB582-7AE0-47FC-95C5-447B5E279ED9}" type="presOf" srcId="{CC55F28A-6656-423A-95E8-46BF056A8E21}" destId="{37AACC2A-754E-4CD5-AC09-07016D75B885}" srcOrd="0" destOrd="0" presId="urn:microsoft.com/office/officeart/2005/8/layout/bProcess3"/>
    <dgm:cxn modelId="{B581964E-07FF-4B2A-9937-72B2A8378661}" type="presOf" srcId="{F0099CC0-EC68-434D-819C-FA9CC599894D}" destId="{C8C4D3B1-6B67-40E8-878A-BDB70DB4EF89}" srcOrd="1" destOrd="0" presId="urn:microsoft.com/office/officeart/2005/8/layout/bProcess3"/>
    <dgm:cxn modelId="{AB134391-79E7-4D69-A45E-DBF4AD141B8F}" srcId="{3689F1D3-B236-406F-9801-16C7508F7EC7}" destId="{0A22419C-A28E-48F4-84F1-AE1B849D6846}" srcOrd="1" destOrd="0" parTransId="{34951689-FD76-4238-896E-D582016520FF}" sibTransId="{09594C30-CFEA-4AA7-A117-A8BDC4F40860}"/>
    <dgm:cxn modelId="{AF1E87BA-76F5-4193-80B5-5D551C9A1AE0}" type="presOf" srcId="{6C6F98C2-B6ED-4769-9EAB-3E25BC7D757F}" destId="{5416F1BD-92D7-4EA6-B3D0-4176B43B4773}" srcOrd="0" destOrd="0" presId="urn:microsoft.com/office/officeart/2005/8/layout/bProcess3"/>
    <dgm:cxn modelId="{CC2C9154-F2A1-40EF-8FAD-5D85AA1422D6}" srcId="{3689F1D3-B236-406F-9801-16C7508F7EC7}" destId="{6C6F98C2-B6ED-4769-9EAB-3E25BC7D757F}" srcOrd="2" destOrd="0" parTransId="{1458C6B0-9036-445E-B141-FEDE652AFEA1}" sibTransId="{F0A8201B-BB4B-4ECF-9BF2-9CAA18B31E4F}"/>
    <dgm:cxn modelId="{1EDB30A3-F6ED-4E72-A6D8-2165C3288AF5}" type="presOf" srcId="{CFDBF62B-3C3D-447A-BF4A-981058810712}" destId="{AC6880E9-F779-49C2-96B0-93D13ADBDC1E}" srcOrd="0" destOrd="0" presId="urn:microsoft.com/office/officeart/2005/8/layout/bProcess3"/>
    <dgm:cxn modelId="{5A071E51-99D8-48BF-9632-2A0405D25FCF}" type="presOf" srcId="{3689F1D3-B236-406F-9801-16C7508F7EC7}" destId="{76162740-905C-4B2E-8708-AF447BEBEF84}" srcOrd="0" destOrd="0" presId="urn:microsoft.com/office/officeart/2005/8/layout/bProcess3"/>
    <dgm:cxn modelId="{BA7B9AA2-8CC8-4397-AEB5-2018930B9E17}" srcId="{3689F1D3-B236-406F-9801-16C7508F7EC7}" destId="{CC55F28A-6656-423A-95E8-46BF056A8E21}" srcOrd="3" destOrd="0" parTransId="{08422D9C-9469-467A-B6F5-58E7BB408E0C}" sibTransId="{F0099CC0-EC68-434D-819C-FA9CC599894D}"/>
    <dgm:cxn modelId="{EC9B9A8A-C42C-47E5-B6DE-69974C9C7E7F}" srcId="{3689F1D3-B236-406F-9801-16C7508F7EC7}" destId="{3EBD3662-E8A5-4764-B811-E92171C86B48}" srcOrd="4" destOrd="0" parTransId="{1ADA106A-393B-49CC-9A11-0BE065D437B2}" sibTransId="{BBC4E1EA-D7B9-4265-A685-6B491EE78451}"/>
    <dgm:cxn modelId="{07DA5BFA-6820-405A-A964-0FFA398D9455}" type="presOf" srcId="{0A22419C-A28E-48F4-84F1-AE1B849D6846}" destId="{12CA530C-78DF-4C0A-9310-F9254F5F70B2}" srcOrd="0" destOrd="0" presId="urn:microsoft.com/office/officeart/2005/8/layout/bProcess3"/>
    <dgm:cxn modelId="{7EFE3B31-B239-4EA6-B2B9-A3E3711BB783}" type="presOf" srcId="{F0099CC0-EC68-434D-819C-FA9CC599894D}" destId="{50F2BF54-9EFF-4AF2-A2CD-E04B92224161}" srcOrd="0" destOrd="0" presId="urn:microsoft.com/office/officeart/2005/8/layout/bProcess3"/>
    <dgm:cxn modelId="{7E8C254E-B2D0-44E0-B1ED-653A82F31CCB}" srcId="{3689F1D3-B236-406F-9801-16C7508F7EC7}" destId="{CFDBF62B-3C3D-447A-BF4A-981058810712}" srcOrd="0" destOrd="0" parTransId="{8C85864B-DCA4-4E09-AF0F-1DC8563C6582}" sibTransId="{A8363B88-3B6A-4BCF-8E7B-16F36DE73074}"/>
    <dgm:cxn modelId="{15CE938E-0B54-4A77-A881-2FA7A27AE5C1}" type="presOf" srcId="{09594C30-CFEA-4AA7-A117-A8BDC4F40860}" destId="{4F8628F4-5D81-4EC3-82C2-A8827E9D5782}" srcOrd="0" destOrd="0" presId="urn:microsoft.com/office/officeart/2005/8/layout/bProcess3"/>
    <dgm:cxn modelId="{9F2C3BB1-AB37-4C67-8281-4B306AD6BF5B}" type="presOf" srcId="{09594C30-CFEA-4AA7-A117-A8BDC4F40860}" destId="{C884C48D-0CDD-4955-9258-1B0C8C83854F}" srcOrd="1" destOrd="0" presId="urn:microsoft.com/office/officeart/2005/8/layout/bProcess3"/>
    <dgm:cxn modelId="{B6E12A00-6782-460B-B096-E2B1675A093B}" type="presParOf" srcId="{76162740-905C-4B2E-8708-AF447BEBEF84}" destId="{AC6880E9-F779-49C2-96B0-93D13ADBDC1E}" srcOrd="0" destOrd="0" presId="urn:microsoft.com/office/officeart/2005/8/layout/bProcess3"/>
    <dgm:cxn modelId="{AF58B2C4-2B7D-4129-9E55-95CE42D16E2C}" type="presParOf" srcId="{76162740-905C-4B2E-8708-AF447BEBEF84}" destId="{86FC702A-8726-4281-AC5F-7B7D2348299D}" srcOrd="1" destOrd="0" presId="urn:microsoft.com/office/officeart/2005/8/layout/bProcess3"/>
    <dgm:cxn modelId="{D52D4140-E75D-4AC5-A662-F9367CA81257}" type="presParOf" srcId="{86FC702A-8726-4281-AC5F-7B7D2348299D}" destId="{F71FE219-53A5-4522-8E93-8A00D8F0E2EB}" srcOrd="0" destOrd="0" presId="urn:microsoft.com/office/officeart/2005/8/layout/bProcess3"/>
    <dgm:cxn modelId="{FF5BCA27-0B0A-4DF3-BC4F-EFA294CDF781}" type="presParOf" srcId="{76162740-905C-4B2E-8708-AF447BEBEF84}" destId="{12CA530C-78DF-4C0A-9310-F9254F5F70B2}" srcOrd="2" destOrd="0" presId="urn:microsoft.com/office/officeart/2005/8/layout/bProcess3"/>
    <dgm:cxn modelId="{CFAC050E-1AC5-4954-BAC8-4CA11058EA63}" type="presParOf" srcId="{76162740-905C-4B2E-8708-AF447BEBEF84}" destId="{4F8628F4-5D81-4EC3-82C2-A8827E9D5782}" srcOrd="3" destOrd="0" presId="urn:microsoft.com/office/officeart/2005/8/layout/bProcess3"/>
    <dgm:cxn modelId="{5AAE21DF-3DC2-47E8-816E-072913FD226E}" type="presParOf" srcId="{4F8628F4-5D81-4EC3-82C2-A8827E9D5782}" destId="{C884C48D-0CDD-4955-9258-1B0C8C83854F}" srcOrd="0" destOrd="0" presId="urn:microsoft.com/office/officeart/2005/8/layout/bProcess3"/>
    <dgm:cxn modelId="{B4CAA07B-2CFB-4BC1-A846-4CC3DB43EF98}" type="presParOf" srcId="{76162740-905C-4B2E-8708-AF447BEBEF84}" destId="{5416F1BD-92D7-4EA6-B3D0-4176B43B4773}" srcOrd="4" destOrd="0" presId="urn:microsoft.com/office/officeart/2005/8/layout/bProcess3"/>
    <dgm:cxn modelId="{E13C2A0C-9754-4790-822F-B2088AC459D7}" type="presParOf" srcId="{76162740-905C-4B2E-8708-AF447BEBEF84}" destId="{4802CBF2-82A9-45E0-9897-A56EC5F29E3D}" srcOrd="5" destOrd="0" presId="urn:microsoft.com/office/officeart/2005/8/layout/bProcess3"/>
    <dgm:cxn modelId="{42E95670-387D-482D-BCF2-91A8FFDE3F89}" type="presParOf" srcId="{4802CBF2-82A9-45E0-9897-A56EC5F29E3D}" destId="{D8996C38-0DA2-4BB2-B4EC-3B35D4EBE35D}" srcOrd="0" destOrd="0" presId="urn:microsoft.com/office/officeart/2005/8/layout/bProcess3"/>
    <dgm:cxn modelId="{01C327FA-38CA-4365-84A7-9F85DFC89F6A}" type="presParOf" srcId="{76162740-905C-4B2E-8708-AF447BEBEF84}" destId="{37AACC2A-754E-4CD5-AC09-07016D75B885}" srcOrd="6" destOrd="0" presId="urn:microsoft.com/office/officeart/2005/8/layout/bProcess3"/>
    <dgm:cxn modelId="{653F2312-D999-485F-BBE5-CE7257FB38C7}" type="presParOf" srcId="{76162740-905C-4B2E-8708-AF447BEBEF84}" destId="{50F2BF54-9EFF-4AF2-A2CD-E04B92224161}" srcOrd="7" destOrd="0" presId="urn:microsoft.com/office/officeart/2005/8/layout/bProcess3"/>
    <dgm:cxn modelId="{BCAF388F-24DE-4447-8687-A2DB7299849D}" type="presParOf" srcId="{50F2BF54-9EFF-4AF2-A2CD-E04B92224161}" destId="{C8C4D3B1-6B67-40E8-878A-BDB70DB4EF89}" srcOrd="0" destOrd="0" presId="urn:microsoft.com/office/officeart/2005/8/layout/bProcess3"/>
    <dgm:cxn modelId="{1ECD6CB4-B72E-41DF-A0EC-71737E4EEBA9}" type="presParOf" srcId="{76162740-905C-4B2E-8708-AF447BEBEF84}" destId="{7EA296F3-DBD6-4F22-8D21-757C92419BBF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080281-41C4-48F9-AEF5-FA305B42A55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225E3F-2CD6-4499-A0BF-6049C2B6B26B}">
      <dgm:prSet phldrT="[Text]"/>
      <dgm:spPr/>
      <dgm:t>
        <a:bodyPr/>
        <a:lstStyle/>
        <a:p>
          <a:r>
            <a:rPr lang="en-US" dirty="0" smtClean="0"/>
            <a:t>Org</a:t>
          </a:r>
          <a:endParaRPr lang="en-US" dirty="0"/>
        </a:p>
      </dgm:t>
    </dgm:pt>
    <dgm:pt modelId="{74392F34-1F9D-4943-A492-66117D732E07}" type="parTrans" cxnId="{94E5DABA-3207-4E60-9A85-E13705D0978B}">
      <dgm:prSet/>
      <dgm:spPr/>
      <dgm:t>
        <a:bodyPr/>
        <a:lstStyle/>
        <a:p>
          <a:endParaRPr lang="en-US"/>
        </a:p>
      </dgm:t>
    </dgm:pt>
    <dgm:pt modelId="{ED8945DA-7CC3-4398-A586-3A2A2F23A336}" type="sibTrans" cxnId="{94E5DABA-3207-4E60-9A85-E13705D0978B}">
      <dgm:prSet/>
      <dgm:spPr/>
      <dgm:t>
        <a:bodyPr/>
        <a:lstStyle/>
        <a:p>
          <a:endParaRPr lang="en-US"/>
        </a:p>
      </dgm:t>
    </dgm:pt>
    <dgm:pt modelId="{70DAC1C6-047B-4AAD-B497-A490637507BE}">
      <dgm:prSet phldrT="[Text]"/>
      <dgm:spPr/>
      <dgm:t>
        <a:bodyPr/>
        <a:lstStyle/>
        <a:p>
          <a:r>
            <a:rPr lang="en-US" dirty="0" smtClean="0"/>
            <a:t>Culture </a:t>
          </a:r>
          <a:endParaRPr lang="en-US" dirty="0"/>
        </a:p>
      </dgm:t>
    </dgm:pt>
    <dgm:pt modelId="{26155E83-112B-4511-ABBB-62E799AEE1B0}" type="parTrans" cxnId="{76081511-0107-43F8-80A8-399BCCEDC285}">
      <dgm:prSet/>
      <dgm:spPr/>
      <dgm:t>
        <a:bodyPr/>
        <a:lstStyle/>
        <a:p>
          <a:endParaRPr lang="en-US"/>
        </a:p>
      </dgm:t>
    </dgm:pt>
    <dgm:pt modelId="{AC988CD0-91C2-46BA-A731-001B90C6F781}" type="sibTrans" cxnId="{76081511-0107-43F8-80A8-399BCCEDC285}">
      <dgm:prSet/>
      <dgm:spPr/>
      <dgm:t>
        <a:bodyPr/>
        <a:lstStyle/>
        <a:p>
          <a:endParaRPr lang="en-US"/>
        </a:p>
      </dgm:t>
    </dgm:pt>
    <dgm:pt modelId="{2B2C0A25-92BF-4979-88F7-B1FF40CDE3D6}">
      <dgm:prSet phldrT="[Text]"/>
      <dgm:spPr/>
      <dgm:t>
        <a:bodyPr/>
        <a:lstStyle/>
        <a:p>
          <a:r>
            <a:rPr lang="en-US" dirty="0" smtClean="0"/>
            <a:t>On-the-Job perks (childcare, flextime, telecommuting)</a:t>
          </a:r>
          <a:endParaRPr lang="en-US" dirty="0"/>
        </a:p>
      </dgm:t>
    </dgm:pt>
    <dgm:pt modelId="{52AA6F71-0A66-4466-ADEF-165E09871F02}" type="parTrans" cxnId="{22ED1905-E305-49AD-ABA1-BAD780CA65F3}">
      <dgm:prSet/>
      <dgm:spPr/>
      <dgm:t>
        <a:bodyPr/>
        <a:lstStyle/>
        <a:p>
          <a:endParaRPr lang="en-US"/>
        </a:p>
      </dgm:t>
    </dgm:pt>
    <dgm:pt modelId="{83286952-70F5-434E-BF4A-AFC8A9880F3A}" type="sibTrans" cxnId="{22ED1905-E305-49AD-ABA1-BAD780CA65F3}">
      <dgm:prSet/>
      <dgm:spPr/>
      <dgm:t>
        <a:bodyPr/>
        <a:lstStyle/>
        <a:p>
          <a:endParaRPr lang="en-US"/>
        </a:p>
      </dgm:t>
    </dgm:pt>
    <dgm:pt modelId="{221DD2FB-55FB-42BE-9278-5C2F4C92681D}">
      <dgm:prSet phldrT="[Text]"/>
      <dgm:spPr/>
      <dgm:t>
        <a:bodyPr/>
        <a:lstStyle/>
        <a:p>
          <a:r>
            <a:rPr lang="en-US" dirty="0" smtClean="0"/>
            <a:t>Job</a:t>
          </a:r>
          <a:endParaRPr lang="en-US" dirty="0"/>
        </a:p>
      </dgm:t>
    </dgm:pt>
    <dgm:pt modelId="{4819440B-339E-412D-85EF-78EAE5E66F61}" type="parTrans" cxnId="{61F7D5C2-AE99-4351-A192-F08E9C2FA09D}">
      <dgm:prSet/>
      <dgm:spPr/>
      <dgm:t>
        <a:bodyPr/>
        <a:lstStyle/>
        <a:p>
          <a:endParaRPr lang="en-US"/>
        </a:p>
      </dgm:t>
    </dgm:pt>
    <dgm:pt modelId="{AAE9221C-350A-4973-8793-0A5C37B8A7D1}" type="sibTrans" cxnId="{61F7D5C2-AE99-4351-A192-F08E9C2FA09D}">
      <dgm:prSet/>
      <dgm:spPr/>
      <dgm:t>
        <a:bodyPr/>
        <a:lstStyle/>
        <a:p>
          <a:endParaRPr lang="en-US"/>
        </a:p>
      </dgm:t>
    </dgm:pt>
    <dgm:pt modelId="{1853A942-861D-41EF-A51F-66816CE9C7C2}">
      <dgm:prSet phldrT="[Text]"/>
      <dgm:spPr/>
      <dgm:t>
        <a:bodyPr/>
        <a:lstStyle/>
        <a:p>
          <a:r>
            <a:rPr lang="en-US" dirty="0" smtClean="0"/>
            <a:t>Quality of work</a:t>
          </a:r>
          <a:endParaRPr lang="en-US" dirty="0"/>
        </a:p>
      </dgm:t>
    </dgm:pt>
    <dgm:pt modelId="{C20AF8D0-357C-4287-8A93-C250D9552EE0}" type="parTrans" cxnId="{BFC55CFF-AB72-4760-BAD0-927266A5A973}">
      <dgm:prSet/>
      <dgm:spPr/>
      <dgm:t>
        <a:bodyPr/>
        <a:lstStyle/>
        <a:p>
          <a:endParaRPr lang="en-US"/>
        </a:p>
      </dgm:t>
    </dgm:pt>
    <dgm:pt modelId="{6026C867-B2C3-48CC-9F53-C7FF09B37B26}" type="sibTrans" cxnId="{BFC55CFF-AB72-4760-BAD0-927266A5A973}">
      <dgm:prSet/>
      <dgm:spPr/>
      <dgm:t>
        <a:bodyPr/>
        <a:lstStyle/>
        <a:p>
          <a:endParaRPr lang="en-US"/>
        </a:p>
      </dgm:t>
    </dgm:pt>
    <dgm:pt modelId="{75D30E6E-254F-4589-9EBC-B8ED3F0A6D61}">
      <dgm:prSet phldrT="[Text]"/>
      <dgm:spPr/>
      <dgm:t>
        <a:bodyPr/>
        <a:lstStyle/>
        <a:p>
          <a:r>
            <a:rPr lang="en-US" dirty="0" smtClean="0"/>
            <a:t>Manager style</a:t>
          </a:r>
          <a:endParaRPr lang="en-US" dirty="0"/>
        </a:p>
      </dgm:t>
    </dgm:pt>
    <dgm:pt modelId="{14A939D8-E215-48E2-874C-68DE390A7DA8}" type="parTrans" cxnId="{40B451A1-33E0-454B-99FE-2B3DA36CE530}">
      <dgm:prSet/>
      <dgm:spPr/>
      <dgm:t>
        <a:bodyPr/>
        <a:lstStyle/>
        <a:p>
          <a:endParaRPr lang="en-US"/>
        </a:p>
      </dgm:t>
    </dgm:pt>
    <dgm:pt modelId="{7489D8CF-309F-487A-AF42-CA99FEECF823}" type="sibTrans" cxnId="{40B451A1-33E0-454B-99FE-2B3DA36CE530}">
      <dgm:prSet/>
      <dgm:spPr/>
      <dgm:t>
        <a:bodyPr/>
        <a:lstStyle/>
        <a:p>
          <a:endParaRPr lang="en-US"/>
        </a:p>
      </dgm:t>
    </dgm:pt>
    <dgm:pt modelId="{2C20EBA4-096D-4BC9-BEA3-E1B7B64EA6D5}">
      <dgm:prSet phldrT="[Text]"/>
      <dgm:spPr/>
      <dgm:t>
        <a:bodyPr/>
        <a:lstStyle/>
        <a:p>
          <a:r>
            <a:rPr lang="en-US" dirty="0" smtClean="0"/>
            <a:t>Opportunities</a:t>
          </a:r>
          <a:endParaRPr lang="en-US" dirty="0"/>
        </a:p>
      </dgm:t>
    </dgm:pt>
    <dgm:pt modelId="{33C088BB-F0E2-4AD3-B51D-60E0958A7D93}" type="parTrans" cxnId="{FA9EF18C-AFAF-4ECE-958F-4388F7EB5756}">
      <dgm:prSet/>
      <dgm:spPr/>
      <dgm:t>
        <a:bodyPr/>
        <a:lstStyle/>
        <a:p>
          <a:endParaRPr lang="en-US"/>
        </a:p>
      </dgm:t>
    </dgm:pt>
    <dgm:pt modelId="{67FE3C0D-D498-4305-A05C-282D3EE68318}" type="sibTrans" cxnId="{FA9EF18C-AFAF-4ECE-958F-4388F7EB5756}">
      <dgm:prSet/>
      <dgm:spPr/>
      <dgm:t>
        <a:bodyPr/>
        <a:lstStyle/>
        <a:p>
          <a:endParaRPr lang="en-US"/>
        </a:p>
      </dgm:t>
    </dgm:pt>
    <dgm:pt modelId="{48187E0E-6ABA-46DC-A81B-3C963926B586}">
      <dgm:prSet phldrT="[Text]"/>
      <dgm:spPr/>
      <dgm:t>
        <a:bodyPr/>
        <a:lstStyle/>
        <a:p>
          <a:r>
            <a:rPr lang="en-US" dirty="0" smtClean="0"/>
            <a:t>Career development (advancement)</a:t>
          </a:r>
          <a:endParaRPr lang="en-US" dirty="0"/>
        </a:p>
      </dgm:t>
    </dgm:pt>
    <dgm:pt modelId="{A06FD448-EE59-4D56-9489-E9D4283C937C}" type="parTrans" cxnId="{4D56073D-3481-42D3-8472-7A2D6D770C6D}">
      <dgm:prSet/>
      <dgm:spPr/>
      <dgm:t>
        <a:bodyPr/>
        <a:lstStyle/>
        <a:p>
          <a:endParaRPr lang="en-US"/>
        </a:p>
      </dgm:t>
    </dgm:pt>
    <dgm:pt modelId="{9529B0A8-9A41-41A1-A82D-66C58802EADE}" type="sibTrans" cxnId="{4D56073D-3481-42D3-8472-7A2D6D770C6D}">
      <dgm:prSet/>
      <dgm:spPr/>
      <dgm:t>
        <a:bodyPr/>
        <a:lstStyle/>
        <a:p>
          <a:endParaRPr lang="en-US"/>
        </a:p>
      </dgm:t>
    </dgm:pt>
    <dgm:pt modelId="{30B5C729-D13A-402B-B316-8710FFCE3DDC}">
      <dgm:prSet phldrT="[Text]"/>
      <dgm:spPr/>
      <dgm:t>
        <a:bodyPr/>
        <a:lstStyle/>
        <a:p>
          <a:r>
            <a:rPr lang="en-US" dirty="0" smtClean="0"/>
            <a:t>Travel</a:t>
          </a:r>
          <a:endParaRPr lang="en-US" dirty="0"/>
        </a:p>
      </dgm:t>
    </dgm:pt>
    <dgm:pt modelId="{F25B75CE-51B1-45D4-B0D1-87CF083C87A6}" type="parTrans" cxnId="{70ABB2F2-C6CE-419C-BCC9-620B302F31FE}">
      <dgm:prSet/>
      <dgm:spPr/>
      <dgm:t>
        <a:bodyPr/>
        <a:lstStyle/>
        <a:p>
          <a:endParaRPr lang="en-US"/>
        </a:p>
      </dgm:t>
    </dgm:pt>
    <dgm:pt modelId="{8A6182B3-FA04-4BB1-B076-C563B5302167}" type="sibTrans" cxnId="{70ABB2F2-C6CE-419C-BCC9-620B302F31FE}">
      <dgm:prSet/>
      <dgm:spPr/>
      <dgm:t>
        <a:bodyPr/>
        <a:lstStyle/>
        <a:p>
          <a:endParaRPr lang="en-US"/>
        </a:p>
      </dgm:t>
    </dgm:pt>
    <dgm:pt modelId="{76E205AA-80BA-41F2-9EAA-E74CB7B72F6E}">
      <dgm:prSet phldrT="[Text]"/>
      <dgm:spPr/>
      <dgm:t>
        <a:bodyPr/>
        <a:lstStyle/>
        <a:p>
          <a:r>
            <a:rPr lang="en-US" dirty="0" smtClean="0"/>
            <a:t>Rewards</a:t>
          </a:r>
          <a:endParaRPr lang="en-US" dirty="0"/>
        </a:p>
      </dgm:t>
    </dgm:pt>
    <dgm:pt modelId="{D5976DF9-6C37-47A4-B744-C2A6821B2036}" type="parTrans" cxnId="{CF2142EF-28AD-4FE7-99D0-5822FF70F933}">
      <dgm:prSet/>
      <dgm:spPr/>
      <dgm:t>
        <a:bodyPr/>
        <a:lstStyle/>
        <a:p>
          <a:endParaRPr lang="en-US"/>
        </a:p>
      </dgm:t>
    </dgm:pt>
    <dgm:pt modelId="{A4D16752-E711-4E15-A8E1-141C49D1A4A8}" type="sibTrans" cxnId="{CF2142EF-28AD-4FE7-99D0-5822FF70F933}">
      <dgm:prSet/>
      <dgm:spPr/>
      <dgm:t>
        <a:bodyPr/>
        <a:lstStyle/>
        <a:p>
          <a:endParaRPr lang="en-US"/>
        </a:p>
      </dgm:t>
    </dgm:pt>
    <dgm:pt modelId="{0BEC17E6-47CF-46EE-A75B-76270E92F35F}">
      <dgm:prSet phldrT="[Text]"/>
      <dgm:spPr/>
      <dgm:t>
        <a:bodyPr/>
        <a:lstStyle/>
        <a:p>
          <a:r>
            <a:rPr lang="en-US" dirty="0" smtClean="0"/>
            <a:t>Compensation</a:t>
          </a:r>
          <a:endParaRPr lang="en-US" dirty="0"/>
        </a:p>
      </dgm:t>
    </dgm:pt>
    <dgm:pt modelId="{5ECFCFF2-E802-4564-BFD7-DE76A4109AC4}" type="parTrans" cxnId="{96A258C5-1B36-429A-8C8F-E16455AA4A06}">
      <dgm:prSet/>
      <dgm:spPr/>
      <dgm:t>
        <a:bodyPr/>
        <a:lstStyle/>
        <a:p>
          <a:endParaRPr lang="en-US"/>
        </a:p>
      </dgm:t>
    </dgm:pt>
    <dgm:pt modelId="{AB021205-C009-4F18-AF56-F9C50E8E2F37}" type="sibTrans" cxnId="{96A258C5-1B36-429A-8C8F-E16455AA4A06}">
      <dgm:prSet/>
      <dgm:spPr/>
      <dgm:t>
        <a:bodyPr/>
        <a:lstStyle/>
        <a:p>
          <a:endParaRPr lang="en-US"/>
        </a:p>
      </dgm:t>
    </dgm:pt>
    <dgm:pt modelId="{7D7446C3-4133-4751-8C1C-E10F64D3DBAB}">
      <dgm:prSet phldrT="[Text]"/>
      <dgm:spPr/>
      <dgm:t>
        <a:bodyPr/>
        <a:lstStyle/>
        <a:p>
          <a:r>
            <a:rPr lang="en-US" dirty="0" smtClean="0"/>
            <a:t>Benefits</a:t>
          </a:r>
          <a:endParaRPr lang="en-US" dirty="0"/>
        </a:p>
      </dgm:t>
    </dgm:pt>
    <dgm:pt modelId="{10BC5C67-965D-4D3C-A4BD-979BBB1F51CC}" type="parTrans" cxnId="{A5A9B1E2-305C-458C-9F28-B19218497774}">
      <dgm:prSet/>
      <dgm:spPr/>
      <dgm:t>
        <a:bodyPr/>
        <a:lstStyle/>
        <a:p>
          <a:endParaRPr lang="en-US"/>
        </a:p>
      </dgm:t>
    </dgm:pt>
    <dgm:pt modelId="{08E082DD-AEF6-4F0E-ADAF-6F38111B784E}" type="sibTrans" cxnId="{A5A9B1E2-305C-458C-9F28-B19218497774}">
      <dgm:prSet/>
      <dgm:spPr/>
      <dgm:t>
        <a:bodyPr/>
        <a:lstStyle/>
        <a:p>
          <a:endParaRPr lang="en-US"/>
        </a:p>
      </dgm:t>
    </dgm:pt>
    <dgm:pt modelId="{C1310844-9528-4D40-817E-EFAF778B1534}">
      <dgm:prSet phldrT="[Text]"/>
      <dgm:spPr/>
      <dgm:t>
        <a:bodyPr/>
        <a:lstStyle/>
        <a:p>
          <a:r>
            <a:rPr lang="en-US" dirty="0" smtClean="0"/>
            <a:t>Values</a:t>
          </a:r>
          <a:endParaRPr lang="en-US" dirty="0"/>
        </a:p>
      </dgm:t>
    </dgm:pt>
    <dgm:pt modelId="{74DDD0E8-57C1-43D0-87D7-42872DA234A2}" type="parTrans" cxnId="{202258A8-F203-472E-897F-E347A2739262}">
      <dgm:prSet/>
      <dgm:spPr/>
      <dgm:t>
        <a:bodyPr/>
        <a:lstStyle/>
        <a:p>
          <a:endParaRPr lang="en-US"/>
        </a:p>
      </dgm:t>
    </dgm:pt>
    <dgm:pt modelId="{DB14735B-E61D-4646-8508-6B1B69E876DE}" type="sibTrans" cxnId="{202258A8-F203-472E-897F-E347A2739262}">
      <dgm:prSet/>
      <dgm:spPr/>
      <dgm:t>
        <a:bodyPr/>
        <a:lstStyle/>
        <a:p>
          <a:endParaRPr lang="en-US"/>
        </a:p>
      </dgm:t>
    </dgm:pt>
    <dgm:pt modelId="{ADB90AE2-4A63-4DC7-B6F6-AB7AD8B9F568}">
      <dgm:prSet phldrT="[Text]"/>
      <dgm:spPr/>
      <dgm:t>
        <a:bodyPr/>
        <a:lstStyle/>
        <a:p>
          <a:r>
            <a:rPr lang="en-US" dirty="0" smtClean="0"/>
            <a:t>Community service</a:t>
          </a:r>
          <a:endParaRPr lang="en-US" dirty="0"/>
        </a:p>
      </dgm:t>
    </dgm:pt>
    <dgm:pt modelId="{355A50D1-667F-423A-B4E1-63B4469C6AEF}" type="parTrans" cxnId="{8DC2FB5E-F3BB-496B-A920-368D5816D4DE}">
      <dgm:prSet/>
      <dgm:spPr/>
      <dgm:t>
        <a:bodyPr/>
        <a:lstStyle/>
        <a:p>
          <a:endParaRPr lang="en-US"/>
        </a:p>
      </dgm:t>
    </dgm:pt>
    <dgm:pt modelId="{0E7E7DF7-844D-4018-8C1A-2C434C87844F}" type="sibTrans" cxnId="{8DC2FB5E-F3BB-496B-A920-368D5816D4DE}">
      <dgm:prSet/>
      <dgm:spPr/>
      <dgm:t>
        <a:bodyPr/>
        <a:lstStyle/>
        <a:p>
          <a:endParaRPr lang="en-US"/>
        </a:p>
      </dgm:t>
    </dgm:pt>
    <dgm:pt modelId="{859F73CF-9BFB-40A9-A7D3-E1D698FD85B8}">
      <dgm:prSet phldrT="[Text]"/>
      <dgm:spPr/>
      <dgm:t>
        <a:bodyPr/>
        <a:lstStyle/>
        <a:p>
          <a:r>
            <a:rPr lang="en-US" dirty="0" smtClean="0"/>
            <a:t>Team</a:t>
          </a:r>
          <a:endParaRPr lang="en-US" dirty="0"/>
        </a:p>
      </dgm:t>
    </dgm:pt>
    <dgm:pt modelId="{0A4D97F9-64C9-4A0C-A2C8-DCB3844A9DF7}" type="parTrans" cxnId="{5AFC76B0-CCC3-4F7C-B33D-5005555309BC}">
      <dgm:prSet/>
      <dgm:spPr/>
      <dgm:t>
        <a:bodyPr/>
        <a:lstStyle/>
        <a:p>
          <a:endParaRPr lang="en-US"/>
        </a:p>
      </dgm:t>
    </dgm:pt>
    <dgm:pt modelId="{AF3DA831-2CE2-427F-91AB-1A4D92DCC7FE}" type="sibTrans" cxnId="{5AFC76B0-CCC3-4F7C-B33D-5005555309BC}">
      <dgm:prSet/>
      <dgm:spPr/>
      <dgm:t>
        <a:bodyPr/>
        <a:lstStyle/>
        <a:p>
          <a:endParaRPr lang="en-US"/>
        </a:p>
      </dgm:t>
    </dgm:pt>
    <dgm:pt modelId="{97D24E61-C718-44BD-8B6C-55D9C59D83F4}">
      <dgm:prSet phldrT="[Text]"/>
      <dgm:spPr/>
      <dgm:t>
        <a:bodyPr/>
        <a:lstStyle/>
        <a:p>
          <a:endParaRPr lang="en-US" dirty="0"/>
        </a:p>
      </dgm:t>
    </dgm:pt>
    <dgm:pt modelId="{9647F4AE-A0A9-4920-BA96-A8FB8981F288}" type="parTrans" cxnId="{58D9703B-A461-4B65-8DF8-E56BB224B6A8}">
      <dgm:prSet/>
      <dgm:spPr/>
      <dgm:t>
        <a:bodyPr/>
        <a:lstStyle/>
        <a:p>
          <a:endParaRPr lang="en-US"/>
        </a:p>
      </dgm:t>
    </dgm:pt>
    <dgm:pt modelId="{62B159A3-E719-446A-A032-FD41966E0AB1}" type="sibTrans" cxnId="{58D9703B-A461-4B65-8DF8-E56BB224B6A8}">
      <dgm:prSet/>
      <dgm:spPr/>
      <dgm:t>
        <a:bodyPr/>
        <a:lstStyle/>
        <a:p>
          <a:endParaRPr lang="en-US"/>
        </a:p>
      </dgm:t>
    </dgm:pt>
    <dgm:pt modelId="{9C10B821-8B8F-4D1F-82ED-764F4FB4260D}">
      <dgm:prSet phldrT="[Text]"/>
      <dgm:spPr/>
      <dgm:t>
        <a:bodyPr/>
        <a:lstStyle/>
        <a:p>
          <a:endParaRPr lang="en-US" dirty="0"/>
        </a:p>
      </dgm:t>
    </dgm:pt>
    <dgm:pt modelId="{00E0FE2A-2E05-4D14-B027-38B3DA0F8C9A}" type="parTrans" cxnId="{ADF76E22-34CC-440E-82A7-5794DBAF56CF}">
      <dgm:prSet/>
      <dgm:spPr/>
      <dgm:t>
        <a:bodyPr/>
        <a:lstStyle/>
        <a:p>
          <a:endParaRPr lang="en-US"/>
        </a:p>
      </dgm:t>
    </dgm:pt>
    <dgm:pt modelId="{9A44EE1C-5EF6-495D-8D05-40278870600F}" type="sibTrans" cxnId="{ADF76E22-34CC-440E-82A7-5794DBAF56CF}">
      <dgm:prSet/>
      <dgm:spPr/>
      <dgm:t>
        <a:bodyPr/>
        <a:lstStyle/>
        <a:p>
          <a:endParaRPr lang="en-US"/>
        </a:p>
      </dgm:t>
    </dgm:pt>
    <dgm:pt modelId="{524CBD0B-3DE9-4FB2-9839-51E3106B230E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3B2FB54C-ACF4-4D2A-B229-77C373388CEB}" type="parTrans" cxnId="{357F8D30-6F00-4394-9E4F-374D4B42C4A5}">
      <dgm:prSet/>
      <dgm:spPr/>
      <dgm:t>
        <a:bodyPr/>
        <a:lstStyle/>
        <a:p>
          <a:endParaRPr lang="en-US"/>
        </a:p>
      </dgm:t>
    </dgm:pt>
    <dgm:pt modelId="{7AC3432B-6BB2-4538-8348-4FEA7F828468}" type="sibTrans" cxnId="{357F8D30-6F00-4394-9E4F-374D4B42C4A5}">
      <dgm:prSet/>
      <dgm:spPr/>
      <dgm:t>
        <a:bodyPr/>
        <a:lstStyle/>
        <a:p>
          <a:endParaRPr lang="en-US"/>
        </a:p>
      </dgm:t>
    </dgm:pt>
    <dgm:pt modelId="{57ADAFB9-AFC3-4609-BD80-1FF018729354}">
      <dgm:prSet phldrT="[Text]"/>
      <dgm:spPr/>
      <dgm:t>
        <a:bodyPr/>
        <a:lstStyle/>
        <a:p>
          <a:r>
            <a:rPr lang="en-US" dirty="0" smtClean="0"/>
            <a:t>Ongoing recognition</a:t>
          </a:r>
          <a:endParaRPr lang="en-US" dirty="0"/>
        </a:p>
      </dgm:t>
    </dgm:pt>
    <dgm:pt modelId="{B297679E-637A-49D9-A349-D6852D871FA1}" type="parTrans" cxnId="{3180697F-9113-4DAE-B1B6-900C16D847A7}">
      <dgm:prSet/>
      <dgm:spPr/>
      <dgm:t>
        <a:bodyPr/>
        <a:lstStyle/>
        <a:p>
          <a:endParaRPr lang="en-US"/>
        </a:p>
      </dgm:t>
    </dgm:pt>
    <dgm:pt modelId="{8F4C702E-1A09-49CA-843A-6D7B26D32AC6}" type="sibTrans" cxnId="{3180697F-9113-4DAE-B1B6-900C16D847A7}">
      <dgm:prSet/>
      <dgm:spPr/>
      <dgm:t>
        <a:bodyPr/>
        <a:lstStyle/>
        <a:p>
          <a:endParaRPr lang="en-US"/>
        </a:p>
      </dgm:t>
    </dgm:pt>
    <dgm:pt modelId="{83882F78-58F9-43B5-998F-38C596BB7CB9}">
      <dgm:prSet phldrT="[Text]"/>
      <dgm:spPr/>
      <dgm:t>
        <a:bodyPr/>
        <a:lstStyle/>
        <a:p>
          <a:endParaRPr lang="en-US" dirty="0"/>
        </a:p>
      </dgm:t>
    </dgm:pt>
    <dgm:pt modelId="{387761C9-3DCF-4767-AD9F-ACA55B1A6946}" type="parTrans" cxnId="{867916E2-D365-4059-8E7C-AEC3BDADAE64}">
      <dgm:prSet/>
      <dgm:spPr/>
      <dgm:t>
        <a:bodyPr/>
        <a:lstStyle/>
        <a:p>
          <a:endParaRPr lang="en-US"/>
        </a:p>
      </dgm:t>
    </dgm:pt>
    <dgm:pt modelId="{22A08E0E-07E6-49AE-8FC0-A48DDD56501A}" type="sibTrans" cxnId="{867916E2-D365-4059-8E7C-AEC3BDADAE64}">
      <dgm:prSet/>
      <dgm:spPr/>
      <dgm:t>
        <a:bodyPr/>
        <a:lstStyle/>
        <a:p>
          <a:endParaRPr lang="en-US"/>
        </a:p>
      </dgm:t>
    </dgm:pt>
    <dgm:pt modelId="{07B9C382-FB5B-41CF-AE4F-96377CD659A1}">
      <dgm:prSet phldrT="[Text]"/>
      <dgm:spPr/>
      <dgm:t>
        <a:bodyPr/>
        <a:lstStyle/>
        <a:p>
          <a:r>
            <a:rPr lang="en-US" dirty="0" smtClean="0"/>
            <a:t>Work-Life balance</a:t>
          </a:r>
          <a:endParaRPr lang="en-US" dirty="0"/>
        </a:p>
      </dgm:t>
    </dgm:pt>
    <dgm:pt modelId="{DC081E0F-EE40-4FF4-B4C5-5B7CC6282F66}" type="parTrans" cxnId="{64A0FA0C-9180-41DD-A5FC-469C2DA6B2E4}">
      <dgm:prSet/>
      <dgm:spPr/>
      <dgm:t>
        <a:bodyPr/>
        <a:lstStyle/>
        <a:p>
          <a:endParaRPr lang="en-US"/>
        </a:p>
      </dgm:t>
    </dgm:pt>
    <dgm:pt modelId="{69C887C8-4455-442B-A31E-2B9A0122E6BA}" type="sibTrans" cxnId="{64A0FA0C-9180-41DD-A5FC-469C2DA6B2E4}">
      <dgm:prSet/>
      <dgm:spPr/>
      <dgm:t>
        <a:bodyPr/>
        <a:lstStyle/>
        <a:p>
          <a:endParaRPr lang="en-US"/>
        </a:p>
      </dgm:t>
    </dgm:pt>
    <dgm:pt modelId="{F266E03F-5D71-460F-B1AA-7C261CB853A1}">
      <dgm:prSet phldrT="[Text]"/>
      <dgm:spPr/>
      <dgm:t>
        <a:bodyPr/>
        <a:lstStyle/>
        <a:p>
          <a:endParaRPr lang="en-US" dirty="0"/>
        </a:p>
      </dgm:t>
    </dgm:pt>
    <dgm:pt modelId="{E60B9F9E-39E3-4AA6-99DB-40EA7980D05C}" type="parTrans" cxnId="{E02CF424-AC2E-438B-8F1A-4E795DC2F891}">
      <dgm:prSet/>
      <dgm:spPr/>
      <dgm:t>
        <a:bodyPr/>
        <a:lstStyle/>
        <a:p>
          <a:endParaRPr lang="en-US"/>
        </a:p>
      </dgm:t>
    </dgm:pt>
    <dgm:pt modelId="{F5375C34-66D7-4432-BEF4-614B7825F801}" type="sibTrans" cxnId="{E02CF424-AC2E-438B-8F1A-4E795DC2F891}">
      <dgm:prSet/>
      <dgm:spPr/>
      <dgm:t>
        <a:bodyPr/>
        <a:lstStyle/>
        <a:p>
          <a:endParaRPr lang="en-US"/>
        </a:p>
      </dgm:t>
    </dgm:pt>
    <dgm:pt modelId="{7F8EBF83-D917-4E7D-8253-24F7E60BBF72}">
      <dgm:prSet phldrT="[Text]"/>
      <dgm:spPr/>
      <dgm:t>
        <a:bodyPr/>
        <a:lstStyle/>
        <a:p>
          <a:r>
            <a:rPr lang="en-US" dirty="0" smtClean="0"/>
            <a:t>Other financial perks (credits, subsidies, bonuses)</a:t>
          </a:r>
          <a:endParaRPr lang="en-US" dirty="0"/>
        </a:p>
      </dgm:t>
    </dgm:pt>
    <dgm:pt modelId="{E3072136-4273-4080-9A01-16BA57460F7A}" type="parTrans" cxnId="{BF551D51-C694-4B8D-A8F1-F8BFC4AA8DA8}">
      <dgm:prSet/>
      <dgm:spPr/>
      <dgm:t>
        <a:bodyPr/>
        <a:lstStyle/>
        <a:p>
          <a:endParaRPr lang="en-US"/>
        </a:p>
      </dgm:t>
    </dgm:pt>
    <dgm:pt modelId="{CB18306D-56D0-4151-A117-E6D07DBCE120}" type="sibTrans" cxnId="{BF551D51-C694-4B8D-A8F1-F8BFC4AA8DA8}">
      <dgm:prSet/>
      <dgm:spPr/>
      <dgm:t>
        <a:bodyPr/>
        <a:lstStyle/>
        <a:p>
          <a:endParaRPr lang="en-US"/>
        </a:p>
      </dgm:t>
    </dgm:pt>
    <dgm:pt modelId="{385162A3-9073-49DC-A663-BC2793539467}">
      <dgm:prSet phldrT="[Text]"/>
      <dgm:spPr/>
      <dgm:t>
        <a:bodyPr/>
        <a:lstStyle/>
        <a:p>
          <a:r>
            <a:rPr lang="en-US" dirty="0" smtClean="0"/>
            <a:t>Job security</a:t>
          </a:r>
          <a:endParaRPr lang="en-US" dirty="0"/>
        </a:p>
      </dgm:t>
    </dgm:pt>
    <dgm:pt modelId="{BED9187F-3B4E-4FF6-8E49-59372A1399E8}" type="parTrans" cxnId="{011368D9-1E35-4AA5-AF0E-7E7A50027032}">
      <dgm:prSet/>
      <dgm:spPr/>
      <dgm:t>
        <a:bodyPr/>
        <a:lstStyle/>
        <a:p>
          <a:endParaRPr lang="en-US"/>
        </a:p>
      </dgm:t>
    </dgm:pt>
    <dgm:pt modelId="{0328EBD9-5E2B-4512-8771-87BBD53EAE12}" type="sibTrans" cxnId="{011368D9-1E35-4AA5-AF0E-7E7A50027032}">
      <dgm:prSet/>
      <dgm:spPr/>
      <dgm:t>
        <a:bodyPr/>
        <a:lstStyle/>
        <a:p>
          <a:endParaRPr lang="en-US"/>
        </a:p>
      </dgm:t>
    </dgm:pt>
    <dgm:pt modelId="{ACFA0608-4438-408A-BA3F-6F4DC14C7C42}" type="pres">
      <dgm:prSet presAssocID="{96080281-41C4-48F9-AEF5-FA305B42A5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F376B5-0F16-4831-A4B8-63FCF8022D27}" type="pres">
      <dgm:prSet presAssocID="{1E225E3F-2CD6-4499-A0BF-6049C2B6B26B}" presName="composite" presStyleCnt="0"/>
      <dgm:spPr/>
    </dgm:pt>
    <dgm:pt modelId="{FE21A68D-579B-469B-9C8C-E235AE2F10A2}" type="pres">
      <dgm:prSet presAssocID="{1E225E3F-2CD6-4499-A0BF-6049C2B6B26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616A4-7358-44D3-AA2F-03E82EDE1A3C}" type="pres">
      <dgm:prSet presAssocID="{1E225E3F-2CD6-4499-A0BF-6049C2B6B26B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563CB-6F91-45E6-8832-3A4A48119983}" type="pres">
      <dgm:prSet presAssocID="{ED8945DA-7CC3-4398-A586-3A2A2F23A336}" presName="space" presStyleCnt="0"/>
      <dgm:spPr/>
    </dgm:pt>
    <dgm:pt modelId="{D3C44C05-ED4F-4002-8B20-2838E75309F1}" type="pres">
      <dgm:prSet presAssocID="{221DD2FB-55FB-42BE-9278-5C2F4C92681D}" presName="composite" presStyleCnt="0"/>
      <dgm:spPr/>
    </dgm:pt>
    <dgm:pt modelId="{AAB1A7E9-D741-47DB-A5E2-51490553AA19}" type="pres">
      <dgm:prSet presAssocID="{221DD2FB-55FB-42BE-9278-5C2F4C92681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54F1C-7B0B-426D-81FD-E4D753751A47}" type="pres">
      <dgm:prSet presAssocID="{221DD2FB-55FB-42BE-9278-5C2F4C92681D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CD3C2-8149-44C8-896A-5AEC0151223F}" type="pres">
      <dgm:prSet presAssocID="{AAE9221C-350A-4973-8793-0A5C37B8A7D1}" presName="space" presStyleCnt="0"/>
      <dgm:spPr/>
    </dgm:pt>
    <dgm:pt modelId="{42932F7D-4BDD-405E-BA4E-5D02DF5B0D0B}" type="pres">
      <dgm:prSet presAssocID="{2C20EBA4-096D-4BC9-BEA3-E1B7B64EA6D5}" presName="composite" presStyleCnt="0"/>
      <dgm:spPr/>
    </dgm:pt>
    <dgm:pt modelId="{6EF1CBC1-1B8B-4802-8021-87E48D5C03AD}" type="pres">
      <dgm:prSet presAssocID="{2C20EBA4-096D-4BC9-BEA3-E1B7B64EA6D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674B4-B854-403F-8745-0EA9F55E62D8}" type="pres">
      <dgm:prSet presAssocID="{2C20EBA4-096D-4BC9-BEA3-E1B7B64EA6D5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E5E39-05B1-48BB-9C6C-773AB09395C5}" type="pres">
      <dgm:prSet presAssocID="{67FE3C0D-D498-4305-A05C-282D3EE68318}" presName="space" presStyleCnt="0"/>
      <dgm:spPr/>
    </dgm:pt>
    <dgm:pt modelId="{9A265236-4D1C-4723-BE3D-46A33C3EFEEB}" type="pres">
      <dgm:prSet presAssocID="{76E205AA-80BA-41F2-9EAA-E74CB7B72F6E}" presName="composite" presStyleCnt="0"/>
      <dgm:spPr/>
    </dgm:pt>
    <dgm:pt modelId="{54C5C392-57B8-4DED-B219-E363B1CD382C}" type="pres">
      <dgm:prSet presAssocID="{76E205AA-80BA-41F2-9EAA-E74CB7B72F6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9E26E-E7F9-4126-9587-EADE571CC540}" type="pres">
      <dgm:prSet presAssocID="{76E205AA-80BA-41F2-9EAA-E74CB7B72F6E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ED1905-E305-49AD-ABA1-BAD780CA65F3}" srcId="{1E225E3F-2CD6-4499-A0BF-6049C2B6B26B}" destId="{2B2C0A25-92BF-4979-88F7-B1FF40CDE3D6}" srcOrd="2" destOrd="0" parTransId="{52AA6F71-0A66-4466-ADEF-165E09871F02}" sibTransId="{83286952-70F5-434E-BF4A-AFC8A9880F3A}"/>
    <dgm:cxn modelId="{C8B7F333-6032-4C0A-97B1-E4E32BDA30AD}" type="presOf" srcId="{07B9C382-FB5B-41CF-AE4F-96377CD659A1}" destId="{73854F1C-7B0B-426D-81FD-E4D753751A47}" srcOrd="0" destOrd="4" presId="urn:microsoft.com/office/officeart/2005/8/layout/hList1"/>
    <dgm:cxn modelId="{64A0FA0C-9180-41DD-A5FC-469C2DA6B2E4}" srcId="{221DD2FB-55FB-42BE-9278-5C2F4C92681D}" destId="{07B9C382-FB5B-41CF-AE4F-96377CD659A1}" srcOrd="4" destOrd="0" parTransId="{DC081E0F-EE40-4FF4-B4C5-5B7CC6282F66}" sibTransId="{69C887C8-4455-442B-A31E-2B9A0122E6BA}"/>
    <dgm:cxn modelId="{F66203DE-A886-486E-B495-4116791FC81E}" type="presOf" srcId="{1853A942-861D-41EF-A51F-66816CE9C7C2}" destId="{73854F1C-7B0B-426D-81FD-E4D753751A47}" srcOrd="0" destOrd="0" presId="urn:microsoft.com/office/officeart/2005/8/layout/hList1"/>
    <dgm:cxn modelId="{E8A36C9F-8490-41D4-9E0F-3B24D1747C08}" type="presOf" srcId="{48187E0E-6ABA-46DC-A81B-3C963926B586}" destId="{9D3674B4-B854-403F-8745-0EA9F55E62D8}" srcOrd="0" destOrd="0" presId="urn:microsoft.com/office/officeart/2005/8/layout/hList1"/>
    <dgm:cxn modelId="{8E9D9C8B-3E60-4064-A28B-FBC02656B2B6}" type="presOf" srcId="{221DD2FB-55FB-42BE-9278-5C2F4C92681D}" destId="{AAB1A7E9-D741-47DB-A5E2-51490553AA19}" srcOrd="0" destOrd="0" presId="urn:microsoft.com/office/officeart/2005/8/layout/hList1"/>
    <dgm:cxn modelId="{867916E2-D365-4059-8E7C-AEC3BDADAE64}" srcId="{76E205AA-80BA-41F2-9EAA-E74CB7B72F6E}" destId="{83882F78-58F9-43B5-998F-38C596BB7CB9}" srcOrd="4" destOrd="0" parTransId="{387761C9-3DCF-4767-AD9F-ACA55B1A6946}" sibTransId="{22A08E0E-07E6-49AE-8FC0-A48DDD56501A}"/>
    <dgm:cxn modelId="{5AFC76B0-CCC3-4F7C-B33D-5005555309BC}" srcId="{221DD2FB-55FB-42BE-9278-5C2F4C92681D}" destId="{859F73CF-9BFB-40A9-A7D3-E1D698FD85B8}" srcOrd="3" destOrd="0" parTransId="{0A4D97F9-64C9-4A0C-A2C8-DCB3844A9DF7}" sibTransId="{AF3DA831-2CE2-427F-91AB-1A4D92DCC7FE}"/>
    <dgm:cxn modelId="{E02CF424-AC2E-438B-8F1A-4E795DC2F891}" srcId="{221DD2FB-55FB-42BE-9278-5C2F4C92681D}" destId="{F266E03F-5D71-460F-B1AA-7C261CB853A1}" srcOrd="6" destOrd="0" parTransId="{E60B9F9E-39E3-4AA6-99DB-40EA7980D05C}" sibTransId="{F5375C34-66D7-4432-BEF4-614B7825F801}"/>
    <dgm:cxn modelId="{40B451A1-33E0-454B-99FE-2B3DA36CE530}" srcId="{221DD2FB-55FB-42BE-9278-5C2F4C92681D}" destId="{75D30E6E-254F-4589-9EBC-B8ED3F0A6D61}" srcOrd="2" destOrd="0" parTransId="{14A939D8-E215-48E2-874C-68DE390A7DA8}" sibTransId="{7489D8CF-309F-487A-AF42-CA99FEECF823}"/>
    <dgm:cxn modelId="{94E5DABA-3207-4E60-9A85-E13705D0978B}" srcId="{96080281-41C4-48F9-AEF5-FA305B42A558}" destId="{1E225E3F-2CD6-4499-A0BF-6049C2B6B26B}" srcOrd="0" destOrd="0" parTransId="{74392F34-1F9D-4943-A492-66117D732E07}" sibTransId="{ED8945DA-7CC3-4398-A586-3A2A2F23A336}"/>
    <dgm:cxn modelId="{202258A8-F203-472E-897F-E347A2739262}" srcId="{1E225E3F-2CD6-4499-A0BF-6049C2B6B26B}" destId="{C1310844-9528-4D40-817E-EFAF778B1534}" srcOrd="1" destOrd="0" parTransId="{74DDD0E8-57C1-43D0-87D7-42872DA234A2}" sibTransId="{DB14735B-E61D-4646-8508-6B1B69E876DE}"/>
    <dgm:cxn modelId="{770E23E6-7431-4B9F-8D4E-C410AE1E50DB}" type="presOf" srcId="{7D7446C3-4133-4751-8C1C-E10F64D3DBAB}" destId="{3949E26E-E7F9-4126-9587-EADE571CC540}" srcOrd="0" destOrd="1" presId="urn:microsoft.com/office/officeart/2005/8/layout/hList1"/>
    <dgm:cxn modelId="{C858A0A0-8DAB-4588-82D2-B77E7ECDBCD6}" type="presOf" srcId="{96080281-41C4-48F9-AEF5-FA305B42A558}" destId="{ACFA0608-4438-408A-BA3F-6F4DC14C7C42}" srcOrd="0" destOrd="0" presId="urn:microsoft.com/office/officeart/2005/8/layout/hList1"/>
    <dgm:cxn modelId="{508D8E44-04C7-40F4-82D4-CA719E98170C}" type="presOf" srcId="{385162A3-9073-49DC-A663-BC2793539467}" destId="{73854F1C-7B0B-426D-81FD-E4D753751A47}" srcOrd="0" destOrd="5" presId="urn:microsoft.com/office/officeart/2005/8/layout/hList1"/>
    <dgm:cxn modelId="{908870DA-10AE-4D89-9975-89F9FF916B63}" type="presOf" srcId="{70DAC1C6-047B-4AAD-B497-A490637507BE}" destId="{E6B616A4-7358-44D3-AA2F-03E82EDE1A3C}" srcOrd="0" destOrd="0" presId="urn:microsoft.com/office/officeart/2005/8/layout/hList1"/>
    <dgm:cxn modelId="{EAB821AA-0878-406C-A9FB-40248FF8CE32}" type="presOf" srcId="{1E225E3F-2CD6-4499-A0BF-6049C2B6B26B}" destId="{FE21A68D-579B-469B-9C8C-E235AE2F10A2}" srcOrd="0" destOrd="0" presId="urn:microsoft.com/office/officeart/2005/8/layout/hList1"/>
    <dgm:cxn modelId="{A5A9B1E2-305C-458C-9F28-B19218497774}" srcId="{76E205AA-80BA-41F2-9EAA-E74CB7B72F6E}" destId="{7D7446C3-4133-4751-8C1C-E10F64D3DBAB}" srcOrd="1" destOrd="0" parTransId="{10BC5C67-965D-4D3C-A4BD-979BBB1F51CC}" sibTransId="{08E082DD-AEF6-4F0E-ADAF-6F38111B784E}"/>
    <dgm:cxn modelId="{BF551D51-C694-4B8D-A8F1-F8BFC4AA8DA8}" srcId="{76E205AA-80BA-41F2-9EAA-E74CB7B72F6E}" destId="{7F8EBF83-D917-4E7D-8253-24F7E60BBF72}" srcOrd="3" destOrd="0" parTransId="{E3072136-4273-4080-9A01-16BA57460F7A}" sibTransId="{CB18306D-56D0-4151-A117-E6D07DBCE120}"/>
    <dgm:cxn modelId="{EA7E529B-F039-4C73-A969-E4CF3A023220}" type="presOf" srcId="{9C10B821-8B8F-4D1F-82ED-764F4FB4260D}" destId="{73854F1C-7B0B-426D-81FD-E4D753751A47}" srcOrd="0" destOrd="7" presId="urn:microsoft.com/office/officeart/2005/8/layout/hList1"/>
    <dgm:cxn modelId="{91AEDA28-0C87-4408-821E-360DBEDD5157}" type="presOf" srcId="{7F8EBF83-D917-4E7D-8253-24F7E60BBF72}" destId="{3949E26E-E7F9-4126-9587-EADE571CC540}" srcOrd="0" destOrd="3" presId="urn:microsoft.com/office/officeart/2005/8/layout/hList1"/>
    <dgm:cxn modelId="{3456CDDE-B5A7-49AA-9D9F-8AE06A315678}" type="presOf" srcId="{F266E03F-5D71-460F-B1AA-7C261CB853A1}" destId="{73854F1C-7B0B-426D-81FD-E4D753751A47}" srcOrd="0" destOrd="6" presId="urn:microsoft.com/office/officeart/2005/8/layout/hList1"/>
    <dgm:cxn modelId="{61F7D5C2-AE99-4351-A192-F08E9C2FA09D}" srcId="{96080281-41C4-48F9-AEF5-FA305B42A558}" destId="{221DD2FB-55FB-42BE-9278-5C2F4C92681D}" srcOrd="1" destOrd="0" parTransId="{4819440B-339E-412D-85EF-78EAE5E66F61}" sibTransId="{AAE9221C-350A-4973-8793-0A5C37B8A7D1}"/>
    <dgm:cxn modelId="{C2308A18-10DB-4D9A-BDAC-5BDCE2F21761}" type="presOf" srcId="{97D24E61-C718-44BD-8B6C-55D9C59D83F4}" destId="{73854F1C-7B0B-426D-81FD-E4D753751A47}" srcOrd="0" destOrd="8" presId="urn:microsoft.com/office/officeart/2005/8/layout/hList1"/>
    <dgm:cxn modelId="{96A258C5-1B36-429A-8C8F-E16455AA4A06}" srcId="{76E205AA-80BA-41F2-9EAA-E74CB7B72F6E}" destId="{0BEC17E6-47CF-46EE-A75B-76270E92F35F}" srcOrd="0" destOrd="0" parTransId="{5ECFCFF2-E802-4564-BFD7-DE76A4109AC4}" sibTransId="{AB021205-C009-4F18-AF56-F9C50E8E2F37}"/>
    <dgm:cxn modelId="{BF5404B6-C50F-4FD4-B4C2-84A2FB591D1A}" type="presOf" srcId="{0BEC17E6-47CF-46EE-A75B-76270E92F35F}" destId="{3949E26E-E7F9-4126-9587-EADE571CC540}" srcOrd="0" destOrd="0" presId="urn:microsoft.com/office/officeart/2005/8/layout/hList1"/>
    <dgm:cxn modelId="{4D56073D-3481-42D3-8472-7A2D6D770C6D}" srcId="{2C20EBA4-096D-4BC9-BEA3-E1B7B64EA6D5}" destId="{48187E0E-6ABA-46DC-A81B-3C963926B586}" srcOrd="0" destOrd="0" parTransId="{A06FD448-EE59-4D56-9489-E9D4283C937C}" sibTransId="{9529B0A8-9A41-41A1-A82D-66C58802EADE}"/>
    <dgm:cxn modelId="{E20C01CE-D95E-4B6F-91EE-89E9BBA1AB02}" type="presOf" srcId="{2C20EBA4-096D-4BC9-BEA3-E1B7B64EA6D5}" destId="{6EF1CBC1-1B8B-4802-8021-87E48D5C03AD}" srcOrd="0" destOrd="0" presId="urn:microsoft.com/office/officeart/2005/8/layout/hList1"/>
    <dgm:cxn modelId="{BFC55CFF-AB72-4760-BAD0-927266A5A973}" srcId="{221DD2FB-55FB-42BE-9278-5C2F4C92681D}" destId="{1853A942-861D-41EF-A51F-66816CE9C7C2}" srcOrd="0" destOrd="0" parTransId="{C20AF8D0-357C-4287-8A93-C250D9552EE0}" sibTransId="{6026C867-B2C3-48CC-9F53-C7FF09B37B26}"/>
    <dgm:cxn modelId="{011368D9-1E35-4AA5-AF0E-7E7A50027032}" srcId="{221DD2FB-55FB-42BE-9278-5C2F4C92681D}" destId="{385162A3-9073-49DC-A663-BC2793539467}" srcOrd="5" destOrd="0" parTransId="{BED9187F-3B4E-4FF6-8E49-59372A1399E8}" sibTransId="{0328EBD9-5E2B-4512-8771-87BBD53EAE12}"/>
    <dgm:cxn modelId="{C8358D2F-4116-4D9B-B5B0-D1E1822B42F0}" type="presOf" srcId="{524CBD0B-3DE9-4FB2-9839-51E3106B230E}" destId="{73854F1C-7B0B-426D-81FD-E4D753751A47}" srcOrd="0" destOrd="1" presId="urn:microsoft.com/office/officeart/2005/8/layout/hList1"/>
    <dgm:cxn modelId="{76081511-0107-43F8-80A8-399BCCEDC285}" srcId="{1E225E3F-2CD6-4499-A0BF-6049C2B6B26B}" destId="{70DAC1C6-047B-4AAD-B497-A490637507BE}" srcOrd="0" destOrd="0" parTransId="{26155E83-112B-4511-ABBB-62E799AEE1B0}" sibTransId="{AC988CD0-91C2-46BA-A731-001B90C6F781}"/>
    <dgm:cxn modelId="{904E824A-8B0E-46C4-BC24-086B6BE5BE8F}" type="presOf" srcId="{57ADAFB9-AFC3-4609-BD80-1FF018729354}" destId="{3949E26E-E7F9-4126-9587-EADE571CC540}" srcOrd="0" destOrd="2" presId="urn:microsoft.com/office/officeart/2005/8/layout/hList1"/>
    <dgm:cxn modelId="{8DC2FB5E-F3BB-496B-A920-368D5816D4DE}" srcId="{2C20EBA4-096D-4BC9-BEA3-E1B7B64EA6D5}" destId="{ADB90AE2-4A63-4DC7-B6F6-AB7AD8B9F568}" srcOrd="1" destOrd="0" parTransId="{355A50D1-667F-423A-B4E1-63B4469C6AEF}" sibTransId="{0E7E7DF7-844D-4018-8C1A-2C434C87844F}"/>
    <dgm:cxn modelId="{58D9703B-A461-4B65-8DF8-E56BB224B6A8}" srcId="{221DD2FB-55FB-42BE-9278-5C2F4C92681D}" destId="{97D24E61-C718-44BD-8B6C-55D9C59D83F4}" srcOrd="8" destOrd="0" parTransId="{9647F4AE-A0A9-4920-BA96-A8FB8981F288}" sibTransId="{62B159A3-E719-446A-A032-FD41966E0AB1}"/>
    <dgm:cxn modelId="{357F8D30-6F00-4394-9E4F-374D4B42C4A5}" srcId="{221DD2FB-55FB-42BE-9278-5C2F4C92681D}" destId="{524CBD0B-3DE9-4FB2-9839-51E3106B230E}" srcOrd="1" destOrd="0" parTransId="{3B2FB54C-ACF4-4D2A-B229-77C373388CEB}" sibTransId="{7AC3432B-6BB2-4538-8348-4FEA7F828468}"/>
    <dgm:cxn modelId="{C553CB65-E34A-4DA2-BB7F-152259DBB934}" type="presOf" srcId="{76E205AA-80BA-41F2-9EAA-E74CB7B72F6E}" destId="{54C5C392-57B8-4DED-B219-E363B1CD382C}" srcOrd="0" destOrd="0" presId="urn:microsoft.com/office/officeart/2005/8/layout/hList1"/>
    <dgm:cxn modelId="{3180697F-9113-4DAE-B1B6-900C16D847A7}" srcId="{76E205AA-80BA-41F2-9EAA-E74CB7B72F6E}" destId="{57ADAFB9-AFC3-4609-BD80-1FF018729354}" srcOrd="2" destOrd="0" parTransId="{B297679E-637A-49D9-A349-D6852D871FA1}" sibTransId="{8F4C702E-1A09-49CA-843A-6D7B26D32AC6}"/>
    <dgm:cxn modelId="{CF2142EF-28AD-4FE7-99D0-5822FF70F933}" srcId="{96080281-41C4-48F9-AEF5-FA305B42A558}" destId="{76E205AA-80BA-41F2-9EAA-E74CB7B72F6E}" srcOrd="3" destOrd="0" parTransId="{D5976DF9-6C37-47A4-B744-C2A6821B2036}" sibTransId="{A4D16752-E711-4E15-A8E1-141C49D1A4A8}"/>
    <dgm:cxn modelId="{FA9EF18C-AFAF-4ECE-958F-4388F7EB5756}" srcId="{96080281-41C4-48F9-AEF5-FA305B42A558}" destId="{2C20EBA4-096D-4BC9-BEA3-E1B7B64EA6D5}" srcOrd="2" destOrd="0" parTransId="{33C088BB-F0E2-4AD3-B51D-60E0958A7D93}" sibTransId="{67FE3C0D-D498-4305-A05C-282D3EE68318}"/>
    <dgm:cxn modelId="{B0BA2B9B-03AA-45F7-BB93-15BDA1566C26}" type="presOf" srcId="{30B5C729-D13A-402B-B316-8710FFCE3DDC}" destId="{9D3674B4-B854-403F-8745-0EA9F55E62D8}" srcOrd="0" destOrd="2" presId="urn:microsoft.com/office/officeart/2005/8/layout/hList1"/>
    <dgm:cxn modelId="{ADF76E22-34CC-440E-82A7-5794DBAF56CF}" srcId="{221DD2FB-55FB-42BE-9278-5C2F4C92681D}" destId="{9C10B821-8B8F-4D1F-82ED-764F4FB4260D}" srcOrd="7" destOrd="0" parTransId="{00E0FE2A-2E05-4D14-B027-38B3DA0F8C9A}" sibTransId="{9A44EE1C-5EF6-495D-8D05-40278870600F}"/>
    <dgm:cxn modelId="{E8555E81-637C-4022-84B9-8B75FC4C4062}" type="presOf" srcId="{2B2C0A25-92BF-4979-88F7-B1FF40CDE3D6}" destId="{E6B616A4-7358-44D3-AA2F-03E82EDE1A3C}" srcOrd="0" destOrd="2" presId="urn:microsoft.com/office/officeart/2005/8/layout/hList1"/>
    <dgm:cxn modelId="{328B1184-56DD-4D30-937C-1C9F1596E8E1}" type="presOf" srcId="{75D30E6E-254F-4589-9EBC-B8ED3F0A6D61}" destId="{73854F1C-7B0B-426D-81FD-E4D753751A47}" srcOrd="0" destOrd="2" presId="urn:microsoft.com/office/officeart/2005/8/layout/hList1"/>
    <dgm:cxn modelId="{B13E2E3A-AF26-4F8E-A67F-E462F9F8C0AF}" type="presOf" srcId="{83882F78-58F9-43B5-998F-38C596BB7CB9}" destId="{3949E26E-E7F9-4126-9587-EADE571CC540}" srcOrd="0" destOrd="4" presId="urn:microsoft.com/office/officeart/2005/8/layout/hList1"/>
    <dgm:cxn modelId="{704F2079-A20B-4BF8-9DCE-463A8754DBA5}" type="presOf" srcId="{ADB90AE2-4A63-4DC7-B6F6-AB7AD8B9F568}" destId="{9D3674B4-B854-403F-8745-0EA9F55E62D8}" srcOrd="0" destOrd="1" presId="urn:microsoft.com/office/officeart/2005/8/layout/hList1"/>
    <dgm:cxn modelId="{70ABB2F2-C6CE-419C-BCC9-620B302F31FE}" srcId="{2C20EBA4-096D-4BC9-BEA3-E1B7B64EA6D5}" destId="{30B5C729-D13A-402B-B316-8710FFCE3DDC}" srcOrd="2" destOrd="0" parTransId="{F25B75CE-51B1-45D4-B0D1-87CF083C87A6}" sibTransId="{8A6182B3-FA04-4BB1-B076-C563B5302167}"/>
    <dgm:cxn modelId="{5306742D-0E45-45F6-9A4E-7C103AD2E499}" type="presOf" srcId="{859F73CF-9BFB-40A9-A7D3-E1D698FD85B8}" destId="{73854F1C-7B0B-426D-81FD-E4D753751A47}" srcOrd="0" destOrd="3" presId="urn:microsoft.com/office/officeart/2005/8/layout/hList1"/>
    <dgm:cxn modelId="{67EAC075-D2D3-4D5A-9C2B-0C34B133E28B}" type="presOf" srcId="{C1310844-9528-4D40-817E-EFAF778B1534}" destId="{E6B616A4-7358-44D3-AA2F-03E82EDE1A3C}" srcOrd="0" destOrd="1" presId="urn:microsoft.com/office/officeart/2005/8/layout/hList1"/>
    <dgm:cxn modelId="{823F2DCD-1847-40EE-A263-32FF53B15C9D}" type="presParOf" srcId="{ACFA0608-4438-408A-BA3F-6F4DC14C7C42}" destId="{76F376B5-0F16-4831-A4B8-63FCF8022D27}" srcOrd="0" destOrd="0" presId="urn:microsoft.com/office/officeart/2005/8/layout/hList1"/>
    <dgm:cxn modelId="{C9E2EBD1-8E97-4D42-9158-8E0B4C1C5DAA}" type="presParOf" srcId="{76F376B5-0F16-4831-A4B8-63FCF8022D27}" destId="{FE21A68D-579B-469B-9C8C-E235AE2F10A2}" srcOrd="0" destOrd="0" presId="urn:microsoft.com/office/officeart/2005/8/layout/hList1"/>
    <dgm:cxn modelId="{AE312F00-39CD-4758-9079-8B41600245B7}" type="presParOf" srcId="{76F376B5-0F16-4831-A4B8-63FCF8022D27}" destId="{E6B616A4-7358-44D3-AA2F-03E82EDE1A3C}" srcOrd="1" destOrd="0" presId="urn:microsoft.com/office/officeart/2005/8/layout/hList1"/>
    <dgm:cxn modelId="{DDDE73F2-50ED-4D86-B64C-FD43C418C2C6}" type="presParOf" srcId="{ACFA0608-4438-408A-BA3F-6F4DC14C7C42}" destId="{DA4563CB-6F91-45E6-8832-3A4A48119983}" srcOrd="1" destOrd="0" presId="urn:microsoft.com/office/officeart/2005/8/layout/hList1"/>
    <dgm:cxn modelId="{EBE1B70F-E09C-4B89-8869-35AE15C4967C}" type="presParOf" srcId="{ACFA0608-4438-408A-BA3F-6F4DC14C7C42}" destId="{D3C44C05-ED4F-4002-8B20-2838E75309F1}" srcOrd="2" destOrd="0" presId="urn:microsoft.com/office/officeart/2005/8/layout/hList1"/>
    <dgm:cxn modelId="{50D35F8E-A1AF-42DE-B268-DD12EB358343}" type="presParOf" srcId="{D3C44C05-ED4F-4002-8B20-2838E75309F1}" destId="{AAB1A7E9-D741-47DB-A5E2-51490553AA19}" srcOrd="0" destOrd="0" presId="urn:microsoft.com/office/officeart/2005/8/layout/hList1"/>
    <dgm:cxn modelId="{53D0FE36-24E8-40A2-94AA-542F0857A2DF}" type="presParOf" srcId="{D3C44C05-ED4F-4002-8B20-2838E75309F1}" destId="{73854F1C-7B0B-426D-81FD-E4D753751A47}" srcOrd="1" destOrd="0" presId="urn:microsoft.com/office/officeart/2005/8/layout/hList1"/>
    <dgm:cxn modelId="{ED4AF6BE-F94D-456C-8127-18731532326F}" type="presParOf" srcId="{ACFA0608-4438-408A-BA3F-6F4DC14C7C42}" destId="{0A2CD3C2-8149-44C8-896A-5AEC0151223F}" srcOrd="3" destOrd="0" presId="urn:microsoft.com/office/officeart/2005/8/layout/hList1"/>
    <dgm:cxn modelId="{4E05598C-64B4-4CFC-B4E9-16EE32892273}" type="presParOf" srcId="{ACFA0608-4438-408A-BA3F-6F4DC14C7C42}" destId="{42932F7D-4BDD-405E-BA4E-5D02DF5B0D0B}" srcOrd="4" destOrd="0" presId="urn:microsoft.com/office/officeart/2005/8/layout/hList1"/>
    <dgm:cxn modelId="{B5238FFB-7BFC-4E8E-BEB6-5BFDA56024B2}" type="presParOf" srcId="{42932F7D-4BDD-405E-BA4E-5D02DF5B0D0B}" destId="{6EF1CBC1-1B8B-4802-8021-87E48D5C03AD}" srcOrd="0" destOrd="0" presId="urn:microsoft.com/office/officeart/2005/8/layout/hList1"/>
    <dgm:cxn modelId="{DD305EE2-1BAC-4EDA-A021-03EF27061BC4}" type="presParOf" srcId="{42932F7D-4BDD-405E-BA4E-5D02DF5B0D0B}" destId="{9D3674B4-B854-403F-8745-0EA9F55E62D8}" srcOrd="1" destOrd="0" presId="urn:microsoft.com/office/officeart/2005/8/layout/hList1"/>
    <dgm:cxn modelId="{E8156272-9E45-4237-A2F9-2FE2522C1E05}" type="presParOf" srcId="{ACFA0608-4438-408A-BA3F-6F4DC14C7C42}" destId="{5A9E5E39-05B1-48BB-9C6C-773AB09395C5}" srcOrd="5" destOrd="0" presId="urn:microsoft.com/office/officeart/2005/8/layout/hList1"/>
    <dgm:cxn modelId="{48DC8914-C0FE-4020-80C5-3443D0B98AEF}" type="presParOf" srcId="{ACFA0608-4438-408A-BA3F-6F4DC14C7C42}" destId="{9A265236-4D1C-4723-BE3D-46A33C3EFEEB}" srcOrd="6" destOrd="0" presId="urn:microsoft.com/office/officeart/2005/8/layout/hList1"/>
    <dgm:cxn modelId="{E7C855C1-5D2A-4EF9-9E23-1D83439E4EF8}" type="presParOf" srcId="{9A265236-4D1C-4723-BE3D-46A33C3EFEEB}" destId="{54C5C392-57B8-4DED-B219-E363B1CD382C}" srcOrd="0" destOrd="0" presId="urn:microsoft.com/office/officeart/2005/8/layout/hList1"/>
    <dgm:cxn modelId="{2FBDC9F4-A12A-46AB-9EC4-2F9603F8699F}" type="presParOf" srcId="{9A265236-4D1C-4723-BE3D-46A33C3EFEEB}" destId="{3949E26E-E7F9-4126-9587-EADE571CC5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5B58C6-FF2D-41F3-8416-DB9FC87F6940}" type="doc">
      <dgm:prSet loTypeId="urn:microsoft.com/office/officeart/2009/3/layout/BlockDescending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D02472-7616-4361-BDB1-4F3B6DC02576}">
      <dgm:prSet phldrT="[Text]"/>
      <dgm:spPr/>
      <dgm:t>
        <a:bodyPr/>
        <a:lstStyle/>
        <a:p>
          <a:r>
            <a:rPr lang="en-US"/>
            <a:t>LIkely</a:t>
          </a:r>
        </a:p>
      </dgm:t>
    </dgm:pt>
    <dgm:pt modelId="{8103150E-AA69-4128-A9EE-8053AFCF9EB8}" type="parTrans" cxnId="{FBF3863B-05ED-4DB6-A445-8948FA86C833}">
      <dgm:prSet/>
      <dgm:spPr/>
      <dgm:t>
        <a:bodyPr/>
        <a:lstStyle/>
        <a:p>
          <a:endParaRPr lang="en-US"/>
        </a:p>
      </dgm:t>
    </dgm:pt>
    <dgm:pt modelId="{2F6AE0C5-B447-4D11-B13F-0D02E1D471A4}" type="sibTrans" cxnId="{FBF3863B-05ED-4DB6-A445-8948FA86C833}">
      <dgm:prSet/>
      <dgm:spPr/>
      <dgm:t>
        <a:bodyPr/>
        <a:lstStyle/>
        <a:p>
          <a:endParaRPr lang="en-US"/>
        </a:p>
      </dgm:t>
    </dgm:pt>
    <dgm:pt modelId="{9BB459B4-5F08-49A5-B6EB-5FEDED7809AE}">
      <dgm:prSet phldrT="[Text]"/>
      <dgm:spPr/>
      <dgm:t>
        <a:bodyPr/>
        <a:lstStyle/>
        <a:p>
          <a:r>
            <a:rPr lang="en-US"/>
            <a:t>Work-Life Balance</a:t>
          </a:r>
        </a:p>
        <a:p>
          <a:r>
            <a:rPr lang="en-US"/>
            <a:t>Benefits</a:t>
          </a:r>
        </a:p>
        <a:p>
          <a:r>
            <a:rPr lang="en-US"/>
            <a:t>Community Service</a:t>
          </a:r>
        </a:p>
      </dgm:t>
    </dgm:pt>
    <dgm:pt modelId="{5CC4E04A-CD9B-4E52-8114-B7087AA54E3F}" type="parTrans" cxnId="{C37E44A6-F623-4BD2-8162-2B1E723A5BEF}">
      <dgm:prSet/>
      <dgm:spPr/>
      <dgm:t>
        <a:bodyPr/>
        <a:lstStyle/>
        <a:p>
          <a:endParaRPr lang="en-US"/>
        </a:p>
      </dgm:t>
    </dgm:pt>
    <dgm:pt modelId="{6FEFCA98-B593-448A-8B87-C2BB359B0403}" type="sibTrans" cxnId="{C37E44A6-F623-4BD2-8162-2B1E723A5BEF}">
      <dgm:prSet/>
      <dgm:spPr/>
      <dgm:t>
        <a:bodyPr/>
        <a:lstStyle/>
        <a:p>
          <a:endParaRPr lang="en-US"/>
        </a:p>
      </dgm:t>
    </dgm:pt>
    <dgm:pt modelId="{18C3880A-C832-43A3-A6D4-7C67D3AD8E1A}">
      <dgm:prSet phldrT="[Text]"/>
      <dgm:spPr/>
      <dgm:t>
        <a:bodyPr/>
        <a:lstStyle/>
        <a:p>
          <a:r>
            <a:rPr lang="en-US"/>
            <a:t>Possible</a:t>
          </a:r>
        </a:p>
      </dgm:t>
    </dgm:pt>
    <dgm:pt modelId="{2C19D107-A24E-4CDB-B7DA-14CD694F8052}" type="parTrans" cxnId="{677B70D3-329E-410C-B4C5-56E0AEA06CAE}">
      <dgm:prSet/>
      <dgm:spPr/>
      <dgm:t>
        <a:bodyPr/>
        <a:lstStyle/>
        <a:p>
          <a:endParaRPr lang="en-US"/>
        </a:p>
      </dgm:t>
    </dgm:pt>
    <dgm:pt modelId="{1757C52E-5568-4432-B0C0-C9F08DAFF91C}" type="sibTrans" cxnId="{677B70D3-329E-410C-B4C5-56E0AEA06CAE}">
      <dgm:prSet/>
      <dgm:spPr/>
      <dgm:t>
        <a:bodyPr/>
        <a:lstStyle/>
        <a:p>
          <a:endParaRPr lang="en-US"/>
        </a:p>
      </dgm:t>
    </dgm:pt>
    <dgm:pt modelId="{E0664186-02F6-4B9B-9082-009ED1AB90BA}">
      <dgm:prSet phldrT="[Text]"/>
      <dgm:spPr/>
      <dgm:t>
        <a:bodyPr/>
        <a:lstStyle/>
        <a:p>
          <a:r>
            <a:rPr lang="en-US" dirty="0"/>
            <a:t>Culture</a:t>
          </a:r>
        </a:p>
        <a:p>
          <a:r>
            <a:rPr lang="en-US" dirty="0"/>
            <a:t>Location</a:t>
          </a:r>
        </a:p>
        <a:p>
          <a:r>
            <a:rPr lang="en-US" dirty="0"/>
            <a:t>Career Development</a:t>
          </a:r>
        </a:p>
        <a:p>
          <a:r>
            <a:rPr lang="en-US" dirty="0"/>
            <a:t>Management Style</a:t>
          </a:r>
        </a:p>
        <a:p>
          <a:r>
            <a:rPr lang="en-US" dirty="0"/>
            <a:t>Team Quality</a:t>
          </a:r>
        </a:p>
        <a:p>
          <a:r>
            <a:rPr lang="en-US" dirty="0"/>
            <a:t>Employee Recognition</a:t>
          </a:r>
        </a:p>
        <a:p>
          <a:r>
            <a:rPr lang="en-US" dirty="0"/>
            <a:t>On-the -</a:t>
          </a:r>
          <a:r>
            <a:rPr lang="en-US" dirty="0" smtClean="0"/>
            <a:t>Job </a:t>
          </a:r>
          <a:r>
            <a:rPr lang="en-US" dirty="0"/>
            <a:t>Perks</a:t>
          </a:r>
        </a:p>
        <a:p>
          <a:r>
            <a:rPr lang="en-US" dirty="0"/>
            <a:t>Job Security</a:t>
          </a:r>
        </a:p>
      </dgm:t>
    </dgm:pt>
    <dgm:pt modelId="{AF43E038-DE58-4A61-8402-B79DD0D870BD}" type="parTrans" cxnId="{21F72113-25A2-40B4-B723-EB058FC55A55}">
      <dgm:prSet/>
      <dgm:spPr/>
      <dgm:t>
        <a:bodyPr/>
        <a:lstStyle/>
        <a:p>
          <a:endParaRPr lang="en-US"/>
        </a:p>
      </dgm:t>
    </dgm:pt>
    <dgm:pt modelId="{8A1A38B9-C512-476E-A4BB-513DA8625111}" type="sibTrans" cxnId="{21F72113-25A2-40B4-B723-EB058FC55A55}">
      <dgm:prSet/>
      <dgm:spPr/>
      <dgm:t>
        <a:bodyPr/>
        <a:lstStyle/>
        <a:p>
          <a:endParaRPr lang="en-US"/>
        </a:p>
      </dgm:t>
    </dgm:pt>
    <dgm:pt modelId="{6128E72F-85AE-4BD0-80AE-FFAAB1A718C3}">
      <dgm:prSet phldrT="[Text]"/>
      <dgm:spPr/>
      <dgm:t>
        <a:bodyPr/>
        <a:lstStyle/>
        <a:p>
          <a:r>
            <a:rPr lang="en-US"/>
            <a:t>Unlikely</a:t>
          </a:r>
        </a:p>
      </dgm:t>
    </dgm:pt>
    <dgm:pt modelId="{C3624E1B-3A5F-4962-ABE6-6A366EDCA0FB}" type="parTrans" cxnId="{0C6DDBBC-A9D6-49CD-A0DD-B242A6E7A975}">
      <dgm:prSet/>
      <dgm:spPr/>
      <dgm:t>
        <a:bodyPr/>
        <a:lstStyle/>
        <a:p>
          <a:endParaRPr lang="en-US"/>
        </a:p>
      </dgm:t>
    </dgm:pt>
    <dgm:pt modelId="{34143948-6F5C-4360-8AEA-3FF3B3E39E20}" type="sibTrans" cxnId="{0C6DDBBC-A9D6-49CD-A0DD-B242A6E7A975}">
      <dgm:prSet/>
      <dgm:spPr/>
      <dgm:t>
        <a:bodyPr/>
        <a:lstStyle/>
        <a:p>
          <a:endParaRPr lang="en-US"/>
        </a:p>
      </dgm:t>
    </dgm:pt>
    <dgm:pt modelId="{D8D8386F-E2B4-4E47-9FB7-5BAB2FA96BF0}">
      <dgm:prSet phldrT="[Text]"/>
      <dgm:spPr/>
      <dgm:t>
        <a:bodyPr/>
        <a:lstStyle/>
        <a:p>
          <a:r>
            <a:rPr lang="en-US" dirty="0"/>
            <a:t>Compensation</a:t>
          </a:r>
        </a:p>
        <a:p>
          <a:r>
            <a:rPr lang="en-US" dirty="0"/>
            <a:t>Non-Salary </a:t>
          </a:r>
          <a:r>
            <a:rPr lang="en-US" dirty="0" smtClean="0"/>
            <a:t>Financial </a:t>
          </a:r>
          <a:r>
            <a:rPr lang="en-US" dirty="0"/>
            <a:t>Perks</a:t>
          </a:r>
        </a:p>
        <a:p>
          <a:r>
            <a:rPr lang="en-US" dirty="0"/>
            <a:t>Travel</a:t>
          </a:r>
        </a:p>
      </dgm:t>
    </dgm:pt>
    <dgm:pt modelId="{32779630-EDB7-4E2E-B05E-388BBC2067ED}" type="parTrans" cxnId="{C5FF1FDF-614D-47DA-A66B-9E2A8F4107EA}">
      <dgm:prSet/>
      <dgm:spPr/>
      <dgm:t>
        <a:bodyPr/>
        <a:lstStyle/>
        <a:p>
          <a:endParaRPr lang="en-US"/>
        </a:p>
      </dgm:t>
    </dgm:pt>
    <dgm:pt modelId="{50EEB7F6-9B47-4B55-B984-3765BD62CA75}" type="sibTrans" cxnId="{C5FF1FDF-614D-47DA-A66B-9E2A8F4107EA}">
      <dgm:prSet/>
      <dgm:spPr/>
      <dgm:t>
        <a:bodyPr/>
        <a:lstStyle/>
        <a:p>
          <a:endParaRPr lang="en-US"/>
        </a:p>
      </dgm:t>
    </dgm:pt>
    <dgm:pt modelId="{67BB826A-9D1B-48FC-9375-0FA08138CE6C}" type="pres">
      <dgm:prSet presAssocID="{A75B58C6-FF2D-41F3-8416-DB9FC87F694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6019652-CCAF-43D5-8D0A-4182A5C9ADFE}" type="pres">
      <dgm:prSet presAssocID="{9DD02472-7616-4361-BDB1-4F3B6DC02576}" presName="parentText_1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30289-40E6-44E8-AC40-3E88B6CE0739}" type="pres">
      <dgm:prSet presAssocID="{9DD02472-7616-4361-BDB1-4F3B6DC02576}" presName="childText_1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3AEA1-A171-4DB5-A7D8-6E29568ABECD}" type="pres">
      <dgm:prSet presAssocID="{9DD02472-7616-4361-BDB1-4F3B6DC02576}" presName="accentShape_1" presStyleCnt="0"/>
      <dgm:spPr/>
      <dgm:t>
        <a:bodyPr/>
        <a:lstStyle/>
        <a:p>
          <a:endParaRPr lang="en-US"/>
        </a:p>
      </dgm:t>
    </dgm:pt>
    <dgm:pt modelId="{507A6B5B-0336-4BD6-A5AB-FA8821C4865D}" type="pres">
      <dgm:prSet presAssocID="{9DD02472-7616-4361-BDB1-4F3B6DC02576}" presName="imageRepeatNode" presStyleLbl="node1" presStyleIdx="0" presStyleCnt="3"/>
      <dgm:spPr/>
      <dgm:t>
        <a:bodyPr/>
        <a:lstStyle/>
        <a:p>
          <a:endParaRPr lang="en-US"/>
        </a:p>
      </dgm:t>
    </dgm:pt>
    <dgm:pt modelId="{0CA75C75-B291-47BA-BA61-094CC99006A8}" type="pres">
      <dgm:prSet presAssocID="{18C3880A-C832-43A3-A6D4-7C67D3AD8E1A}" presName="parentText_2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77276-8FE8-4BA7-98D7-514E61BF49D8}" type="pres">
      <dgm:prSet presAssocID="{18C3880A-C832-43A3-A6D4-7C67D3AD8E1A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ACC85-E854-4A04-A827-5C3017136109}" type="pres">
      <dgm:prSet presAssocID="{18C3880A-C832-43A3-A6D4-7C67D3AD8E1A}" presName="accentShape_2" presStyleCnt="0"/>
      <dgm:spPr/>
      <dgm:t>
        <a:bodyPr/>
        <a:lstStyle/>
        <a:p>
          <a:endParaRPr lang="en-US"/>
        </a:p>
      </dgm:t>
    </dgm:pt>
    <dgm:pt modelId="{266144D9-3167-4E6A-8CEF-CEA55F319591}" type="pres">
      <dgm:prSet presAssocID="{18C3880A-C832-43A3-A6D4-7C67D3AD8E1A}" presName="imageRepeatNode" presStyleLbl="node1" presStyleIdx="1" presStyleCnt="3"/>
      <dgm:spPr/>
      <dgm:t>
        <a:bodyPr/>
        <a:lstStyle/>
        <a:p>
          <a:endParaRPr lang="en-US"/>
        </a:p>
      </dgm:t>
    </dgm:pt>
    <dgm:pt modelId="{2BBD6D06-73FA-4298-82C9-10972158C195}" type="pres">
      <dgm:prSet presAssocID="{6128E72F-85AE-4BD0-80AE-FFAAB1A718C3}" presName="parentText_3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621BE-AC6E-45FC-BB0B-A65739FE0BCF}" type="pres">
      <dgm:prSet presAssocID="{6128E72F-85AE-4BD0-80AE-FFAAB1A718C3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08E06-4529-4F79-AD29-4B4AD79A52AA}" type="pres">
      <dgm:prSet presAssocID="{6128E72F-85AE-4BD0-80AE-FFAAB1A718C3}" presName="accentShape_3" presStyleCnt="0"/>
      <dgm:spPr/>
      <dgm:t>
        <a:bodyPr/>
        <a:lstStyle/>
        <a:p>
          <a:endParaRPr lang="en-US"/>
        </a:p>
      </dgm:t>
    </dgm:pt>
    <dgm:pt modelId="{5199D7BF-1589-4DC0-B409-4BC983B2BA97}" type="pres">
      <dgm:prSet presAssocID="{6128E72F-85AE-4BD0-80AE-FFAAB1A718C3}" presName="imageRepeatNode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B04E044A-C22E-4F93-9102-5F1A20A5BDCE}" type="presOf" srcId="{9DD02472-7616-4361-BDB1-4F3B6DC02576}" destId="{507A6B5B-0336-4BD6-A5AB-FA8821C4865D}" srcOrd="1" destOrd="0" presId="urn:microsoft.com/office/officeart/2009/3/layout/BlockDescendingList"/>
    <dgm:cxn modelId="{FBF3863B-05ED-4DB6-A445-8948FA86C833}" srcId="{A75B58C6-FF2D-41F3-8416-DB9FC87F6940}" destId="{9DD02472-7616-4361-BDB1-4F3B6DC02576}" srcOrd="0" destOrd="0" parTransId="{8103150E-AA69-4128-A9EE-8053AFCF9EB8}" sibTransId="{2F6AE0C5-B447-4D11-B13F-0D02E1D471A4}"/>
    <dgm:cxn modelId="{0C6DDBBC-A9D6-49CD-A0DD-B242A6E7A975}" srcId="{A75B58C6-FF2D-41F3-8416-DB9FC87F6940}" destId="{6128E72F-85AE-4BD0-80AE-FFAAB1A718C3}" srcOrd="2" destOrd="0" parTransId="{C3624E1B-3A5F-4962-ABE6-6A366EDCA0FB}" sibTransId="{34143948-6F5C-4360-8AEA-3FF3B3E39E20}"/>
    <dgm:cxn modelId="{6ADC8166-A775-4447-9303-B4046C5F0AB7}" type="presOf" srcId="{18C3880A-C832-43A3-A6D4-7C67D3AD8E1A}" destId="{266144D9-3167-4E6A-8CEF-CEA55F319591}" srcOrd="1" destOrd="0" presId="urn:microsoft.com/office/officeart/2009/3/layout/BlockDescendingList"/>
    <dgm:cxn modelId="{C37E44A6-F623-4BD2-8162-2B1E723A5BEF}" srcId="{9DD02472-7616-4361-BDB1-4F3B6DC02576}" destId="{9BB459B4-5F08-49A5-B6EB-5FEDED7809AE}" srcOrd="0" destOrd="0" parTransId="{5CC4E04A-CD9B-4E52-8114-B7087AA54E3F}" sibTransId="{6FEFCA98-B593-448A-8B87-C2BB359B0403}"/>
    <dgm:cxn modelId="{F500A18F-5AD7-43FC-BA8A-87DD784621FB}" type="presOf" srcId="{E0664186-02F6-4B9B-9082-009ED1AB90BA}" destId="{FBF77276-8FE8-4BA7-98D7-514E61BF49D8}" srcOrd="0" destOrd="0" presId="urn:microsoft.com/office/officeart/2009/3/layout/BlockDescendingList"/>
    <dgm:cxn modelId="{6C8FED84-EB76-4A80-A4FE-F84F119A7181}" type="presOf" srcId="{9BB459B4-5F08-49A5-B6EB-5FEDED7809AE}" destId="{A8830289-40E6-44E8-AC40-3E88B6CE0739}" srcOrd="0" destOrd="0" presId="urn:microsoft.com/office/officeart/2009/3/layout/BlockDescendingList"/>
    <dgm:cxn modelId="{5E2F8DAD-F498-4E25-8382-EBE8B2AA0F43}" type="presOf" srcId="{18C3880A-C832-43A3-A6D4-7C67D3AD8E1A}" destId="{0CA75C75-B291-47BA-BA61-094CC99006A8}" srcOrd="0" destOrd="0" presId="urn:microsoft.com/office/officeart/2009/3/layout/BlockDescendingList"/>
    <dgm:cxn modelId="{0C806B74-A291-4AE3-8168-40C11A209714}" type="presOf" srcId="{6128E72F-85AE-4BD0-80AE-FFAAB1A718C3}" destId="{5199D7BF-1589-4DC0-B409-4BC983B2BA97}" srcOrd="1" destOrd="0" presId="urn:microsoft.com/office/officeart/2009/3/layout/BlockDescendingList"/>
    <dgm:cxn modelId="{41B5E943-BAC8-4B62-8580-DD50D50C4AA1}" type="presOf" srcId="{9DD02472-7616-4361-BDB1-4F3B6DC02576}" destId="{16019652-CCAF-43D5-8D0A-4182A5C9ADFE}" srcOrd="0" destOrd="0" presId="urn:microsoft.com/office/officeart/2009/3/layout/BlockDescendingList"/>
    <dgm:cxn modelId="{0AD85130-2F7B-4BAE-90FC-220FEEE23161}" type="presOf" srcId="{A75B58C6-FF2D-41F3-8416-DB9FC87F6940}" destId="{67BB826A-9D1B-48FC-9375-0FA08138CE6C}" srcOrd="0" destOrd="0" presId="urn:microsoft.com/office/officeart/2009/3/layout/BlockDescendingList"/>
    <dgm:cxn modelId="{21F72113-25A2-40B4-B723-EB058FC55A55}" srcId="{18C3880A-C832-43A3-A6D4-7C67D3AD8E1A}" destId="{E0664186-02F6-4B9B-9082-009ED1AB90BA}" srcOrd="0" destOrd="0" parTransId="{AF43E038-DE58-4A61-8402-B79DD0D870BD}" sibTransId="{8A1A38B9-C512-476E-A4BB-513DA8625111}"/>
    <dgm:cxn modelId="{C5FF1FDF-614D-47DA-A66B-9E2A8F4107EA}" srcId="{6128E72F-85AE-4BD0-80AE-FFAAB1A718C3}" destId="{D8D8386F-E2B4-4E47-9FB7-5BAB2FA96BF0}" srcOrd="0" destOrd="0" parTransId="{32779630-EDB7-4E2E-B05E-388BBC2067ED}" sibTransId="{50EEB7F6-9B47-4B55-B984-3765BD62CA75}"/>
    <dgm:cxn modelId="{59F176C1-26BD-4685-A765-DF1979468561}" type="presOf" srcId="{6128E72F-85AE-4BD0-80AE-FFAAB1A718C3}" destId="{2BBD6D06-73FA-4298-82C9-10972158C195}" srcOrd="0" destOrd="0" presId="urn:microsoft.com/office/officeart/2009/3/layout/BlockDescendingList"/>
    <dgm:cxn modelId="{AD386A78-5449-4AF3-9915-F7AB3D6653DC}" type="presOf" srcId="{D8D8386F-E2B4-4E47-9FB7-5BAB2FA96BF0}" destId="{045621BE-AC6E-45FC-BB0B-A65739FE0BCF}" srcOrd="0" destOrd="0" presId="urn:microsoft.com/office/officeart/2009/3/layout/BlockDescendingList"/>
    <dgm:cxn modelId="{677B70D3-329E-410C-B4C5-56E0AEA06CAE}" srcId="{A75B58C6-FF2D-41F3-8416-DB9FC87F6940}" destId="{18C3880A-C832-43A3-A6D4-7C67D3AD8E1A}" srcOrd="1" destOrd="0" parTransId="{2C19D107-A24E-4CDB-B7DA-14CD694F8052}" sibTransId="{1757C52E-5568-4432-B0C0-C9F08DAFF91C}"/>
    <dgm:cxn modelId="{5D5EB993-35A5-4B93-8CA6-B7A94C5CE6E5}" type="presParOf" srcId="{67BB826A-9D1B-48FC-9375-0FA08138CE6C}" destId="{16019652-CCAF-43D5-8D0A-4182A5C9ADFE}" srcOrd="0" destOrd="0" presId="urn:microsoft.com/office/officeart/2009/3/layout/BlockDescendingList"/>
    <dgm:cxn modelId="{739921A5-B1B3-4B44-B20D-B9C3701BA1B4}" type="presParOf" srcId="{67BB826A-9D1B-48FC-9375-0FA08138CE6C}" destId="{A8830289-40E6-44E8-AC40-3E88B6CE0739}" srcOrd="1" destOrd="0" presId="urn:microsoft.com/office/officeart/2009/3/layout/BlockDescendingList"/>
    <dgm:cxn modelId="{8CA30DB0-C8C1-468A-8A94-92883D1E4EDA}" type="presParOf" srcId="{67BB826A-9D1B-48FC-9375-0FA08138CE6C}" destId="{6EE3AEA1-A171-4DB5-A7D8-6E29568ABECD}" srcOrd="2" destOrd="0" presId="urn:microsoft.com/office/officeart/2009/3/layout/BlockDescendingList"/>
    <dgm:cxn modelId="{ABEF3C2A-9BB5-4CF2-B844-F934B13DBB0F}" type="presParOf" srcId="{6EE3AEA1-A171-4DB5-A7D8-6E29568ABECD}" destId="{507A6B5B-0336-4BD6-A5AB-FA8821C4865D}" srcOrd="0" destOrd="0" presId="urn:microsoft.com/office/officeart/2009/3/layout/BlockDescendingList"/>
    <dgm:cxn modelId="{D06A4196-FCA9-4FEE-B6AF-9286916BF2CF}" type="presParOf" srcId="{67BB826A-9D1B-48FC-9375-0FA08138CE6C}" destId="{0CA75C75-B291-47BA-BA61-094CC99006A8}" srcOrd="3" destOrd="0" presId="urn:microsoft.com/office/officeart/2009/3/layout/BlockDescendingList"/>
    <dgm:cxn modelId="{AF5B0526-1F9F-4185-B94F-14A5E280D864}" type="presParOf" srcId="{67BB826A-9D1B-48FC-9375-0FA08138CE6C}" destId="{FBF77276-8FE8-4BA7-98D7-514E61BF49D8}" srcOrd="4" destOrd="0" presId="urn:microsoft.com/office/officeart/2009/3/layout/BlockDescendingList"/>
    <dgm:cxn modelId="{E8AAC966-1A51-449E-9D8C-8CA39660B5E9}" type="presParOf" srcId="{67BB826A-9D1B-48FC-9375-0FA08138CE6C}" destId="{CD0ACC85-E854-4A04-A827-5C3017136109}" srcOrd="5" destOrd="0" presId="urn:microsoft.com/office/officeart/2009/3/layout/BlockDescendingList"/>
    <dgm:cxn modelId="{D0350FD1-175A-492C-894E-3362C066AC76}" type="presParOf" srcId="{CD0ACC85-E854-4A04-A827-5C3017136109}" destId="{266144D9-3167-4E6A-8CEF-CEA55F319591}" srcOrd="0" destOrd="0" presId="urn:microsoft.com/office/officeart/2009/3/layout/BlockDescendingList"/>
    <dgm:cxn modelId="{3BAED63C-E26F-4B37-A69D-5F5F2BC192BD}" type="presParOf" srcId="{67BB826A-9D1B-48FC-9375-0FA08138CE6C}" destId="{2BBD6D06-73FA-4298-82C9-10972158C195}" srcOrd="6" destOrd="0" presId="urn:microsoft.com/office/officeart/2009/3/layout/BlockDescendingList"/>
    <dgm:cxn modelId="{3652D4A7-5A8C-4177-B4F6-8937CF568B7E}" type="presParOf" srcId="{67BB826A-9D1B-48FC-9375-0FA08138CE6C}" destId="{045621BE-AC6E-45FC-BB0B-A65739FE0BCF}" srcOrd="7" destOrd="0" presId="urn:microsoft.com/office/officeart/2009/3/layout/BlockDescendingList"/>
    <dgm:cxn modelId="{611C2912-A13B-4080-9CCF-C86ADAD324A4}" type="presParOf" srcId="{67BB826A-9D1B-48FC-9375-0FA08138CE6C}" destId="{3CC08E06-4529-4F79-AD29-4B4AD79A52AA}" srcOrd="8" destOrd="0" presId="urn:microsoft.com/office/officeart/2009/3/layout/BlockDescendingList"/>
    <dgm:cxn modelId="{F940310F-1A02-42BC-B86C-E094A2EC087A}" type="presParOf" srcId="{3CC08E06-4529-4F79-AD29-4B4AD79A52AA}" destId="{5199D7BF-1589-4DC0-B409-4BC983B2BA97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84C1CF-FB30-489E-85EA-AF550FD531CE}" type="doc">
      <dgm:prSet loTypeId="urn:microsoft.com/office/officeart/2005/8/layout/funnel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D1D996-E964-4033-B04B-B5F8EC5714B5}">
      <dgm:prSet phldrT="[Text]"/>
      <dgm:spPr/>
      <dgm:t>
        <a:bodyPr/>
        <a:lstStyle/>
        <a:p>
          <a:r>
            <a:rPr lang="en-US" dirty="0" smtClean="0"/>
            <a:t>Perceptions</a:t>
          </a:r>
          <a:endParaRPr lang="en-US" dirty="0"/>
        </a:p>
      </dgm:t>
    </dgm:pt>
    <dgm:pt modelId="{C364063E-066E-4D00-9489-32D5BCCCC9DE}" type="parTrans" cxnId="{BF3E6369-4F5C-43E6-B51F-DF3C1BFD430C}">
      <dgm:prSet/>
      <dgm:spPr/>
      <dgm:t>
        <a:bodyPr/>
        <a:lstStyle/>
        <a:p>
          <a:endParaRPr lang="en-US"/>
        </a:p>
      </dgm:t>
    </dgm:pt>
    <dgm:pt modelId="{68DA0582-9572-46AE-AF46-2FD9BB0E9A5B}" type="sibTrans" cxnId="{BF3E6369-4F5C-43E6-B51F-DF3C1BFD430C}">
      <dgm:prSet/>
      <dgm:spPr/>
      <dgm:t>
        <a:bodyPr/>
        <a:lstStyle/>
        <a:p>
          <a:endParaRPr lang="en-US"/>
        </a:p>
      </dgm:t>
    </dgm:pt>
    <dgm:pt modelId="{A8D25028-FE31-4843-B438-A46BECF565C9}">
      <dgm:prSet phldrT="[Text]"/>
      <dgm:spPr/>
      <dgm:t>
        <a:bodyPr/>
        <a:lstStyle/>
        <a:p>
          <a:r>
            <a:rPr lang="en-US" dirty="0" smtClean="0"/>
            <a:t>Job Posting</a:t>
          </a:r>
          <a:endParaRPr lang="en-US" dirty="0"/>
        </a:p>
      </dgm:t>
    </dgm:pt>
    <dgm:pt modelId="{395E510E-433F-4A6D-99CC-07339788714E}" type="parTrans" cxnId="{ECB7D05E-25EB-42A9-8256-9FA8FE4C9CDB}">
      <dgm:prSet/>
      <dgm:spPr/>
      <dgm:t>
        <a:bodyPr/>
        <a:lstStyle/>
        <a:p>
          <a:endParaRPr lang="en-US"/>
        </a:p>
      </dgm:t>
    </dgm:pt>
    <dgm:pt modelId="{C6B1AC0D-A41D-4CAF-BDC2-9D7D61102866}" type="sibTrans" cxnId="{ECB7D05E-25EB-42A9-8256-9FA8FE4C9CDB}">
      <dgm:prSet/>
      <dgm:spPr/>
      <dgm:t>
        <a:bodyPr/>
        <a:lstStyle/>
        <a:p>
          <a:endParaRPr lang="en-US"/>
        </a:p>
      </dgm:t>
    </dgm:pt>
    <dgm:pt modelId="{622042F8-A344-44C6-BD56-6CC7BE1FFC94}">
      <dgm:prSet phldrT="[Text]"/>
      <dgm:spPr/>
      <dgm:t>
        <a:bodyPr/>
        <a:lstStyle/>
        <a:p>
          <a:r>
            <a:rPr lang="en-US" dirty="0" smtClean="0"/>
            <a:t>Communicating</a:t>
          </a:r>
          <a:endParaRPr lang="en-US" dirty="0"/>
        </a:p>
      </dgm:t>
    </dgm:pt>
    <dgm:pt modelId="{6EA11E6A-6CBD-4DFB-AF3D-DBEA9EBF6EA8}" type="parTrans" cxnId="{AB2DB6F5-4A48-4F3F-9CCB-22EDBF0A024C}">
      <dgm:prSet/>
      <dgm:spPr/>
      <dgm:t>
        <a:bodyPr/>
        <a:lstStyle/>
        <a:p>
          <a:endParaRPr lang="en-US"/>
        </a:p>
      </dgm:t>
    </dgm:pt>
    <dgm:pt modelId="{B1087D01-0204-4CD8-B61C-C82AB5FBC93E}" type="sibTrans" cxnId="{AB2DB6F5-4A48-4F3F-9CCB-22EDBF0A024C}">
      <dgm:prSet/>
      <dgm:spPr/>
      <dgm:t>
        <a:bodyPr/>
        <a:lstStyle/>
        <a:p>
          <a:endParaRPr lang="en-US"/>
        </a:p>
      </dgm:t>
    </dgm:pt>
    <dgm:pt modelId="{800B9449-C330-41A7-BD48-777B3F07B8DF}">
      <dgm:prSet phldrT="[Text]"/>
      <dgm:spPr/>
      <dgm:t>
        <a:bodyPr/>
        <a:lstStyle/>
        <a:p>
          <a:r>
            <a:rPr lang="en-US" dirty="0" smtClean="0"/>
            <a:t>Branding</a:t>
          </a:r>
          <a:endParaRPr lang="en-US" dirty="0"/>
        </a:p>
      </dgm:t>
    </dgm:pt>
    <dgm:pt modelId="{A38AA355-F0B2-4E89-A96C-ECC4FBEAB59F}" type="parTrans" cxnId="{BC2A6047-5C27-4FC5-B9BC-8993508C02CF}">
      <dgm:prSet/>
      <dgm:spPr/>
      <dgm:t>
        <a:bodyPr/>
        <a:lstStyle/>
        <a:p>
          <a:endParaRPr lang="en-US"/>
        </a:p>
      </dgm:t>
    </dgm:pt>
    <dgm:pt modelId="{08F6A11B-52DF-4C1C-8FA0-6DA0EE04B231}" type="sibTrans" cxnId="{BC2A6047-5C27-4FC5-B9BC-8993508C02CF}">
      <dgm:prSet/>
      <dgm:spPr/>
      <dgm:t>
        <a:bodyPr/>
        <a:lstStyle/>
        <a:p>
          <a:endParaRPr lang="en-US"/>
        </a:p>
      </dgm:t>
    </dgm:pt>
    <dgm:pt modelId="{2F8947E3-E203-4CBB-B5FB-E904F14A15A6}" type="pres">
      <dgm:prSet presAssocID="{4584C1CF-FB30-489E-85EA-AF550FD531C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99DC54-FFAE-4B1E-8388-84BBAACA1ED2}" type="pres">
      <dgm:prSet presAssocID="{4584C1CF-FB30-489E-85EA-AF550FD531CE}" presName="ellipse" presStyleLbl="trBgShp" presStyleIdx="0" presStyleCnt="1"/>
      <dgm:spPr/>
    </dgm:pt>
    <dgm:pt modelId="{9B184F55-66C8-46C9-821E-A87F975BF9B8}" type="pres">
      <dgm:prSet presAssocID="{4584C1CF-FB30-489E-85EA-AF550FD531CE}" presName="arrow1" presStyleLbl="fgShp" presStyleIdx="0" presStyleCnt="1"/>
      <dgm:spPr/>
    </dgm:pt>
    <dgm:pt modelId="{C7B1CC11-A02A-49AB-8F3A-64F1CA1CB833}" type="pres">
      <dgm:prSet presAssocID="{4584C1CF-FB30-489E-85EA-AF550FD531C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7E2BA-A0C9-43D4-890C-B03D6A0E3FBA}" type="pres">
      <dgm:prSet presAssocID="{A8D25028-FE31-4843-B438-A46BECF565C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A62EA-3EE1-40C0-889E-328D02FA01CF}" type="pres">
      <dgm:prSet presAssocID="{622042F8-A344-44C6-BD56-6CC7BE1FFC94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A7FE1D-D31D-47FE-9016-211F6385F108}" type="pres">
      <dgm:prSet presAssocID="{800B9449-C330-41A7-BD48-777B3F07B8D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BC22E-DA76-4F78-BA35-E3D8D9CC9F32}" type="pres">
      <dgm:prSet presAssocID="{4584C1CF-FB30-489E-85EA-AF550FD531CE}" presName="funnel" presStyleLbl="trAlignAcc1" presStyleIdx="0" presStyleCnt="1"/>
      <dgm:spPr/>
    </dgm:pt>
  </dgm:ptLst>
  <dgm:cxnLst>
    <dgm:cxn modelId="{1C96EC0B-1B01-41EC-8869-BD64EFFD36A0}" type="presOf" srcId="{800B9449-C330-41A7-BD48-777B3F07B8DF}" destId="{C7B1CC11-A02A-49AB-8F3A-64F1CA1CB833}" srcOrd="0" destOrd="0" presId="urn:microsoft.com/office/officeart/2005/8/layout/funnel1"/>
    <dgm:cxn modelId="{BF3E6369-4F5C-43E6-B51F-DF3C1BFD430C}" srcId="{4584C1CF-FB30-489E-85EA-AF550FD531CE}" destId="{9BD1D996-E964-4033-B04B-B5F8EC5714B5}" srcOrd="0" destOrd="0" parTransId="{C364063E-066E-4D00-9489-32D5BCCCC9DE}" sibTransId="{68DA0582-9572-46AE-AF46-2FD9BB0E9A5B}"/>
    <dgm:cxn modelId="{BC2A6047-5C27-4FC5-B9BC-8993508C02CF}" srcId="{4584C1CF-FB30-489E-85EA-AF550FD531CE}" destId="{800B9449-C330-41A7-BD48-777B3F07B8DF}" srcOrd="3" destOrd="0" parTransId="{A38AA355-F0B2-4E89-A96C-ECC4FBEAB59F}" sibTransId="{08F6A11B-52DF-4C1C-8FA0-6DA0EE04B231}"/>
    <dgm:cxn modelId="{307CB080-1C13-4873-B70D-A3721C3E6D53}" type="presOf" srcId="{9BD1D996-E964-4033-B04B-B5F8EC5714B5}" destId="{CBA7FE1D-D31D-47FE-9016-211F6385F108}" srcOrd="0" destOrd="0" presId="urn:microsoft.com/office/officeart/2005/8/layout/funnel1"/>
    <dgm:cxn modelId="{AB2DB6F5-4A48-4F3F-9CCB-22EDBF0A024C}" srcId="{4584C1CF-FB30-489E-85EA-AF550FD531CE}" destId="{622042F8-A344-44C6-BD56-6CC7BE1FFC94}" srcOrd="2" destOrd="0" parTransId="{6EA11E6A-6CBD-4DFB-AF3D-DBEA9EBF6EA8}" sibTransId="{B1087D01-0204-4CD8-B61C-C82AB5FBC93E}"/>
    <dgm:cxn modelId="{ECB7D05E-25EB-42A9-8256-9FA8FE4C9CDB}" srcId="{4584C1CF-FB30-489E-85EA-AF550FD531CE}" destId="{A8D25028-FE31-4843-B438-A46BECF565C9}" srcOrd="1" destOrd="0" parTransId="{395E510E-433F-4A6D-99CC-07339788714E}" sibTransId="{C6B1AC0D-A41D-4CAF-BDC2-9D7D61102866}"/>
    <dgm:cxn modelId="{7D2EAC4B-0B93-4481-A473-64026ECE3700}" type="presOf" srcId="{622042F8-A344-44C6-BD56-6CC7BE1FFC94}" destId="{0027E2BA-A0C9-43D4-890C-B03D6A0E3FBA}" srcOrd="0" destOrd="0" presId="urn:microsoft.com/office/officeart/2005/8/layout/funnel1"/>
    <dgm:cxn modelId="{96236051-5EA4-4B6A-A6DB-6079B31F8D66}" type="presOf" srcId="{4584C1CF-FB30-489E-85EA-AF550FD531CE}" destId="{2F8947E3-E203-4CBB-B5FB-E904F14A15A6}" srcOrd="0" destOrd="0" presId="urn:microsoft.com/office/officeart/2005/8/layout/funnel1"/>
    <dgm:cxn modelId="{44C2D0DD-381F-4C64-9B29-AB916167DF19}" type="presOf" srcId="{A8D25028-FE31-4843-B438-A46BECF565C9}" destId="{E0CA62EA-3EE1-40C0-889E-328D02FA01CF}" srcOrd="0" destOrd="0" presId="urn:microsoft.com/office/officeart/2005/8/layout/funnel1"/>
    <dgm:cxn modelId="{EF2D293C-B476-48AC-85FB-79A87CFAFEEA}" type="presParOf" srcId="{2F8947E3-E203-4CBB-B5FB-E904F14A15A6}" destId="{7499DC54-FFAE-4B1E-8388-84BBAACA1ED2}" srcOrd="0" destOrd="0" presId="urn:microsoft.com/office/officeart/2005/8/layout/funnel1"/>
    <dgm:cxn modelId="{CD7AB7BE-A9E8-4063-BA17-9A3209EC9281}" type="presParOf" srcId="{2F8947E3-E203-4CBB-B5FB-E904F14A15A6}" destId="{9B184F55-66C8-46C9-821E-A87F975BF9B8}" srcOrd="1" destOrd="0" presId="urn:microsoft.com/office/officeart/2005/8/layout/funnel1"/>
    <dgm:cxn modelId="{475EE4A6-35A7-446A-BD5E-829E4ECD02EB}" type="presParOf" srcId="{2F8947E3-E203-4CBB-B5FB-E904F14A15A6}" destId="{C7B1CC11-A02A-49AB-8F3A-64F1CA1CB833}" srcOrd="2" destOrd="0" presId="urn:microsoft.com/office/officeart/2005/8/layout/funnel1"/>
    <dgm:cxn modelId="{62C2D43B-B143-406D-91A6-B9C00DE12568}" type="presParOf" srcId="{2F8947E3-E203-4CBB-B5FB-E904F14A15A6}" destId="{0027E2BA-A0C9-43D4-890C-B03D6A0E3FBA}" srcOrd="3" destOrd="0" presId="urn:microsoft.com/office/officeart/2005/8/layout/funnel1"/>
    <dgm:cxn modelId="{0D2CEBEF-0B4E-4F6E-BB0E-01F71B5B5FD1}" type="presParOf" srcId="{2F8947E3-E203-4CBB-B5FB-E904F14A15A6}" destId="{E0CA62EA-3EE1-40C0-889E-328D02FA01CF}" srcOrd="4" destOrd="0" presId="urn:microsoft.com/office/officeart/2005/8/layout/funnel1"/>
    <dgm:cxn modelId="{1951A97F-1E14-41A6-85B0-ECE746F0A633}" type="presParOf" srcId="{2F8947E3-E203-4CBB-B5FB-E904F14A15A6}" destId="{CBA7FE1D-D31D-47FE-9016-211F6385F108}" srcOrd="5" destOrd="0" presId="urn:microsoft.com/office/officeart/2005/8/layout/funnel1"/>
    <dgm:cxn modelId="{CFF87914-C520-49C6-A52A-818982C6A9C8}" type="presParOf" srcId="{2F8947E3-E203-4CBB-B5FB-E904F14A15A6}" destId="{C27BC22E-DA76-4F78-BA35-E3D8D9CC9F3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C702A-8726-4281-AC5F-7B7D2348299D}">
      <dsp:nvSpPr>
        <dsp:cNvPr id="0" name=""/>
        <dsp:cNvSpPr/>
      </dsp:nvSpPr>
      <dsp:spPr>
        <a:xfrm>
          <a:off x="2130871" y="1135755"/>
          <a:ext cx="4586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861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47947" y="1179029"/>
        <a:ext cx="24460" cy="4892"/>
      </dsp:txXfrm>
    </dsp:sp>
    <dsp:sp modelId="{AC6880E9-F779-49C2-96B0-93D13ADBDC1E}">
      <dsp:nvSpPr>
        <dsp:cNvPr id="0" name=""/>
        <dsp:cNvSpPr/>
      </dsp:nvSpPr>
      <dsp:spPr>
        <a:xfrm>
          <a:off x="5650" y="543369"/>
          <a:ext cx="2127020" cy="1276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Identify Need</a:t>
          </a:r>
          <a:endParaRPr lang="en-US" sz="2500" kern="1200" dirty="0"/>
        </a:p>
      </dsp:txBody>
      <dsp:txXfrm>
        <a:off x="5650" y="543369"/>
        <a:ext cx="2127020" cy="1276212"/>
      </dsp:txXfrm>
    </dsp:sp>
    <dsp:sp modelId="{4F8628F4-5D81-4EC3-82C2-A8827E9D5782}">
      <dsp:nvSpPr>
        <dsp:cNvPr id="0" name=""/>
        <dsp:cNvSpPr/>
      </dsp:nvSpPr>
      <dsp:spPr>
        <a:xfrm>
          <a:off x="4747106" y="1135755"/>
          <a:ext cx="4586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861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64183" y="1179029"/>
        <a:ext cx="24460" cy="4892"/>
      </dsp:txXfrm>
    </dsp:sp>
    <dsp:sp modelId="{12CA530C-78DF-4C0A-9310-F9254F5F70B2}">
      <dsp:nvSpPr>
        <dsp:cNvPr id="0" name=""/>
        <dsp:cNvSpPr/>
      </dsp:nvSpPr>
      <dsp:spPr>
        <a:xfrm>
          <a:off x="2621885" y="543369"/>
          <a:ext cx="2127020" cy="1276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Determine Availability</a:t>
          </a:r>
          <a:endParaRPr lang="en-US" sz="2500" kern="1200" dirty="0"/>
        </a:p>
      </dsp:txBody>
      <dsp:txXfrm>
        <a:off x="2621885" y="543369"/>
        <a:ext cx="2127020" cy="1276212"/>
      </dsp:txXfrm>
    </dsp:sp>
    <dsp:sp modelId="{4802CBF2-82A9-45E0-9897-A56EC5F29E3D}">
      <dsp:nvSpPr>
        <dsp:cNvPr id="0" name=""/>
        <dsp:cNvSpPr/>
      </dsp:nvSpPr>
      <dsp:spPr>
        <a:xfrm>
          <a:off x="1069160" y="1817781"/>
          <a:ext cx="5232470" cy="458614"/>
        </a:xfrm>
        <a:custGeom>
          <a:avLst/>
          <a:gdLst/>
          <a:ahLst/>
          <a:cxnLst/>
          <a:rect l="0" t="0" r="0" b="0"/>
          <a:pathLst>
            <a:path>
              <a:moveTo>
                <a:pt x="5232470" y="0"/>
              </a:moveTo>
              <a:lnTo>
                <a:pt x="5232470" y="246407"/>
              </a:lnTo>
              <a:lnTo>
                <a:pt x="0" y="246407"/>
              </a:lnTo>
              <a:lnTo>
                <a:pt x="0" y="45861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54013" y="2044642"/>
        <a:ext cx="262764" cy="4892"/>
      </dsp:txXfrm>
    </dsp:sp>
    <dsp:sp modelId="{5416F1BD-92D7-4EA6-B3D0-4176B43B4773}">
      <dsp:nvSpPr>
        <dsp:cNvPr id="0" name=""/>
        <dsp:cNvSpPr/>
      </dsp:nvSpPr>
      <dsp:spPr>
        <a:xfrm>
          <a:off x="5238120" y="543369"/>
          <a:ext cx="2127020" cy="1276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Determine Source</a:t>
          </a:r>
          <a:endParaRPr lang="en-US" sz="2500" kern="1200" dirty="0"/>
        </a:p>
      </dsp:txBody>
      <dsp:txXfrm>
        <a:off x="5238120" y="543369"/>
        <a:ext cx="2127020" cy="1276212"/>
      </dsp:txXfrm>
    </dsp:sp>
    <dsp:sp modelId="{50F2BF54-9EFF-4AF2-A2CD-E04B92224161}">
      <dsp:nvSpPr>
        <dsp:cNvPr id="0" name=""/>
        <dsp:cNvSpPr/>
      </dsp:nvSpPr>
      <dsp:spPr>
        <a:xfrm>
          <a:off x="2130871" y="2901182"/>
          <a:ext cx="4586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861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47947" y="2944456"/>
        <a:ext cx="24460" cy="4892"/>
      </dsp:txXfrm>
    </dsp:sp>
    <dsp:sp modelId="{37AACC2A-754E-4CD5-AC09-07016D75B885}">
      <dsp:nvSpPr>
        <dsp:cNvPr id="0" name=""/>
        <dsp:cNvSpPr/>
      </dsp:nvSpPr>
      <dsp:spPr>
        <a:xfrm>
          <a:off x="5650" y="2308796"/>
          <a:ext cx="2127020" cy="1276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Implement</a:t>
          </a:r>
          <a:endParaRPr lang="en-US" sz="2500" kern="1200" dirty="0"/>
        </a:p>
      </dsp:txBody>
      <dsp:txXfrm>
        <a:off x="5650" y="2308796"/>
        <a:ext cx="2127020" cy="1276212"/>
      </dsp:txXfrm>
    </dsp:sp>
    <dsp:sp modelId="{7EA296F3-DBD6-4F22-8D21-757C92419BBF}">
      <dsp:nvSpPr>
        <dsp:cNvPr id="0" name=""/>
        <dsp:cNvSpPr/>
      </dsp:nvSpPr>
      <dsp:spPr>
        <a:xfrm>
          <a:off x="2621885" y="2308796"/>
          <a:ext cx="2127020" cy="1276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Address Need</a:t>
          </a:r>
          <a:endParaRPr lang="en-US" sz="2500" kern="1200" dirty="0"/>
        </a:p>
      </dsp:txBody>
      <dsp:txXfrm>
        <a:off x="2621885" y="2308796"/>
        <a:ext cx="2127020" cy="12762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1A68D-579B-469B-9C8C-E235AE2F10A2}">
      <dsp:nvSpPr>
        <dsp:cNvPr id="0" name=""/>
        <dsp:cNvSpPr/>
      </dsp:nvSpPr>
      <dsp:spPr>
        <a:xfrm>
          <a:off x="3055" y="1207901"/>
          <a:ext cx="1837531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Org</a:t>
          </a:r>
          <a:endParaRPr lang="en-US" sz="1500" kern="1200" dirty="0"/>
        </a:p>
      </dsp:txBody>
      <dsp:txXfrm>
        <a:off x="3055" y="1207901"/>
        <a:ext cx="1837531" cy="432000"/>
      </dsp:txXfrm>
    </dsp:sp>
    <dsp:sp modelId="{E6B616A4-7358-44D3-AA2F-03E82EDE1A3C}">
      <dsp:nvSpPr>
        <dsp:cNvPr id="0" name=""/>
        <dsp:cNvSpPr/>
      </dsp:nvSpPr>
      <dsp:spPr>
        <a:xfrm>
          <a:off x="3055" y="1639901"/>
          <a:ext cx="1837531" cy="25708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Culture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Values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On-the-Job perks (childcare, flextime, telecommuting)</a:t>
          </a:r>
          <a:endParaRPr lang="en-US" sz="1500" kern="1200" dirty="0"/>
        </a:p>
      </dsp:txBody>
      <dsp:txXfrm>
        <a:off x="3055" y="1639901"/>
        <a:ext cx="1837531" cy="2570864"/>
      </dsp:txXfrm>
    </dsp:sp>
    <dsp:sp modelId="{AAB1A7E9-D741-47DB-A5E2-51490553AA19}">
      <dsp:nvSpPr>
        <dsp:cNvPr id="0" name=""/>
        <dsp:cNvSpPr/>
      </dsp:nvSpPr>
      <dsp:spPr>
        <a:xfrm>
          <a:off x="2097841" y="1207901"/>
          <a:ext cx="1837531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Job</a:t>
          </a:r>
          <a:endParaRPr lang="en-US" sz="1500" kern="1200" dirty="0"/>
        </a:p>
      </dsp:txBody>
      <dsp:txXfrm>
        <a:off x="2097841" y="1207901"/>
        <a:ext cx="1837531" cy="432000"/>
      </dsp:txXfrm>
    </dsp:sp>
    <dsp:sp modelId="{73854F1C-7B0B-426D-81FD-E4D753751A47}">
      <dsp:nvSpPr>
        <dsp:cNvPr id="0" name=""/>
        <dsp:cNvSpPr/>
      </dsp:nvSpPr>
      <dsp:spPr>
        <a:xfrm>
          <a:off x="2097841" y="1639901"/>
          <a:ext cx="1837531" cy="25708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Quality of work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Location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Manager style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Team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Work-Life balance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Job security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2097841" y="1639901"/>
        <a:ext cx="1837531" cy="2570864"/>
      </dsp:txXfrm>
    </dsp:sp>
    <dsp:sp modelId="{6EF1CBC1-1B8B-4802-8021-87E48D5C03AD}">
      <dsp:nvSpPr>
        <dsp:cNvPr id="0" name=""/>
        <dsp:cNvSpPr/>
      </dsp:nvSpPr>
      <dsp:spPr>
        <a:xfrm>
          <a:off x="4192627" y="1207901"/>
          <a:ext cx="1837531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Opportunities</a:t>
          </a:r>
          <a:endParaRPr lang="en-US" sz="1500" kern="1200" dirty="0"/>
        </a:p>
      </dsp:txBody>
      <dsp:txXfrm>
        <a:off x="4192627" y="1207901"/>
        <a:ext cx="1837531" cy="432000"/>
      </dsp:txXfrm>
    </dsp:sp>
    <dsp:sp modelId="{9D3674B4-B854-403F-8745-0EA9F55E62D8}">
      <dsp:nvSpPr>
        <dsp:cNvPr id="0" name=""/>
        <dsp:cNvSpPr/>
      </dsp:nvSpPr>
      <dsp:spPr>
        <a:xfrm>
          <a:off x="4192627" y="1639901"/>
          <a:ext cx="1837531" cy="25708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Career development (advancement)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Community service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Travel</a:t>
          </a:r>
          <a:endParaRPr lang="en-US" sz="1500" kern="1200" dirty="0"/>
        </a:p>
      </dsp:txBody>
      <dsp:txXfrm>
        <a:off x="4192627" y="1639901"/>
        <a:ext cx="1837531" cy="2570864"/>
      </dsp:txXfrm>
    </dsp:sp>
    <dsp:sp modelId="{54C5C392-57B8-4DED-B219-E363B1CD382C}">
      <dsp:nvSpPr>
        <dsp:cNvPr id="0" name=""/>
        <dsp:cNvSpPr/>
      </dsp:nvSpPr>
      <dsp:spPr>
        <a:xfrm>
          <a:off x="6287412" y="1207901"/>
          <a:ext cx="1837531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Rewards</a:t>
          </a:r>
          <a:endParaRPr lang="en-US" sz="1500" kern="1200" dirty="0"/>
        </a:p>
      </dsp:txBody>
      <dsp:txXfrm>
        <a:off x="6287412" y="1207901"/>
        <a:ext cx="1837531" cy="432000"/>
      </dsp:txXfrm>
    </dsp:sp>
    <dsp:sp modelId="{3949E26E-E7F9-4126-9587-EADE571CC540}">
      <dsp:nvSpPr>
        <dsp:cNvPr id="0" name=""/>
        <dsp:cNvSpPr/>
      </dsp:nvSpPr>
      <dsp:spPr>
        <a:xfrm>
          <a:off x="6287412" y="1639901"/>
          <a:ext cx="1837531" cy="25708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Compensation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Benefits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Ongoing recognition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Other financial perks (credits, subsidies, bonuses)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6287412" y="1639901"/>
        <a:ext cx="1837531" cy="2570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9D7BF-1589-4DC0-B409-4BC983B2BA97}">
      <dsp:nvSpPr>
        <dsp:cNvPr id="0" name=""/>
        <dsp:cNvSpPr/>
      </dsp:nvSpPr>
      <dsp:spPr>
        <a:xfrm>
          <a:off x="6241852" y="1120384"/>
          <a:ext cx="1797321" cy="3419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0" rIns="177165" bIns="3937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Unlikely</a:t>
          </a:r>
        </a:p>
      </dsp:txBody>
      <dsp:txXfrm rot="16200000">
        <a:off x="6222357" y="2425516"/>
        <a:ext cx="3077568" cy="467303"/>
      </dsp:txXfrm>
    </dsp:sp>
    <dsp:sp modelId="{266144D9-3167-4E6A-8CEF-CEA55F319591}">
      <dsp:nvSpPr>
        <dsp:cNvPr id="0" name=""/>
        <dsp:cNvSpPr/>
      </dsp:nvSpPr>
      <dsp:spPr>
        <a:xfrm>
          <a:off x="4283826" y="543548"/>
          <a:ext cx="1797321" cy="3994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0" rIns="177165" bIns="3937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Possible</a:t>
          </a:r>
        </a:p>
      </dsp:txBody>
      <dsp:txXfrm rot="16200000">
        <a:off x="4005576" y="2107435"/>
        <a:ext cx="3595078" cy="467303"/>
      </dsp:txXfrm>
    </dsp:sp>
    <dsp:sp modelId="{507A6B5B-0336-4BD6-A5AB-FA8821C4865D}">
      <dsp:nvSpPr>
        <dsp:cNvPr id="0" name=""/>
        <dsp:cNvSpPr/>
      </dsp:nvSpPr>
      <dsp:spPr>
        <a:xfrm>
          <a:off x="2320015" y="0"/>
          <a:ext cx="1797321" cy="4538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0" rIns="177165" bIns="3937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LIkely</a:t>
          </a:r>
        </a:p>
      </dsp:txBody>
      <dsp:txXfrm rot="16200000">
        <a:off x="1797168" y="1808484"/>
        <a:ext cx="4084272" cy="467303"/>
      </dsp:txXfrm>
    </dsp:sp>
    <dsp:sp modelId="{A8830289-40E6-44E8-AC40-3E88B6CE0739}">
      <dsp:nvSpPr>
        <dsp:cNvPr id="0" name=""/>
        <dsp:cNvSpPr/>
      </dsp:nvSpPr>
      <dsp:spPr>
        <a:xfrm>
          <a:off x="2320015" y="0"/>
          <a:ext cx="1276097" cy="4559968"/>
        </a:xfrm>
        <a:prstGeom prst="rect">
          <a:avLst/>
        </a:prstGeom>
        <a:noFill/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Work-Life Balance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Benefits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Community Service</a:t>
          </a:r>
        </a:p>
      </dsp:txBody>
      <dsp:txXfrm>
        <a:off x="2320015" y="0"/>
        <a:ext cx="1276097" cy="4559968"/>
      </dsp:txXfrm>
    </dsp:sp>
    <dsp:sp modelId="{FBF77276-8FE8-4BA7-98D7-514E61BF49D8}">
      <dsp:nvSpPr>
        <dsp:cNvPr id="0" name=""/>
        <dsp:cNvSpPr/>
      </dsp:nvSpPr>
      <dsp:spPr>
        <a:xfrm>
          <a:off x="4283826" y="543548"/>
          <a:ext cx="1276097" cy="4016419"/>
        </a:xfrm>
        <a:prstGeom prst="rect">
          <a:avLst/>
        </a:prstGeom>
        <a:noFill/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Culture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Location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Career Development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Management Style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Team Quality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Employee Recognition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On-the -</a:t>
          </a:r>
          <a:r>
            <a:rPr lang="en-US" sz="1300" kern="1200" dirty="0" smtClean="0"/>
            <a:t>Job </a:t>
          </a:r>
          <a:r>
            <a:rPr lang="en-US" sz="1300" kern="1200" dirty="0"/>
            <a:t>Perks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Job Security</a:t>
          </a:r>
        </a:p>
      </dsp:txBody>
      <dsp:txXfrm>
        <a:off x="4283826" y="543548"/>
        <a:ext cx="1276097" cy="4016419"/>
      </dsp:txXfrm>
    </dsp:sp>
    <dsp:sp modelId="{045621BE-AC6E-45FC-BB0B-A65739FE0BCF}">
      <dsp:nvSpPr>
        <dsp:cNvPr id="0" name=""/>
        <dsp:cNvSpPr/>
      </dsp:nvSpPr>
      <dsp:spPr>
        <a:xfrm>
          <a:off x="6241852" y="1120384"/>
          <a:ext cx="1276097" cy="3439583"/>
        </a:xfrm>
        <a:prstGeom prst="rect">
          <a:avLst/>
        </a:prstGeom>
        <a:noFill/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Compensation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Non-Salary </a:t>
          </a:r>
          <a:r>
            <a:rPr lang="en-US" sz="1300" kern="1200" dirty="0" smtClean="0"/>
            <a:t>Financial </a:t>
          </a:r>
          <a:r>
            <a:rPr lang="en-US" sz="1300" kern="1200" dirty="0"/>
            <a:t>Perks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Travel</a:t>
          </a:r>
        </a:p>
      </dsp:txBody>
      <dsp:txXfrm>
        <a:off x="6241852" y="1120384"/>
        <a:ext cx="1276097" cy="34395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9DC54-FFAE-4B1E-8388-84BBAACA1ED2}">
      <dsp:nvSpPr>
        <dsp:cNvPr id="0" name=""/>
        <dsp:cNvSpPr/>
      </dsp:nvSpPr>
      <dsp:spPr>
        <a:xfrm>
          <a:off x="2489687" y="195199"/>
          <a:ext cx="3873961" cy="134537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84F55-66C8-46C9-821E-A87F975BF9B8}">
      <dsp:nvSpPr>
        <dsp:cNvPr id="0" name=""/>
        <dsp:cNvSpPr/>
      </dsp:nvSpPr>
      <dsp:spPr>
        <a:xfrm>
          <a:off x="4057290" y="3489568"/>
          <a:ext cx="750767" cy="48049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algn="tl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7B1CC11-A02A-49AB-8F3A-64F1CA1CB833}">
      <dsp:nvSpPr>
        <dsp:cNvPr id="0" name=""/>
        <dsp:cNvSpPr/>
      </dsp:nvSpPr>
      <dsp:spPr>
        <a:xfrm>
          <a:off x="2630831" y="3873961"/>
          <a:ext cx="3603684" cy="900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Branding</a:t>
          </a:r>
          <a:endParaRPr lang="en-US" sz="3200" kern="1200" dirty="0"/>
        </a:p>
      </dsp:txBody>
      <dsp:txXfrm>
        <a:off x="2630831" y="3873961"/>
        <a:ext cx="3603684" cy="900921"/>
      </dsp:txXfrm>
    </dsp:sp>
    <dsp:sp modelId="{0027E2BA-A0C9-43D4-890C-B03D6A0E3FBA}">
      <dsp:nvSpPr>
        <dsp:cNvPr id="0" name=""/>
        <dsp:cNvSpPr/>
      </dsp:nvSpPr>
      <dsp:spPr>
        <a:xfrm>
          <a:off x="3898127" y="1644481"/>
          <a:ext cx="1351381" cy="1351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Communicating</a:t>
          </a:r>
          <a:endParaRPr lang="en-US" sz="900" kern="1200" dirty="0"/>
        </a:p>
      </dsp:txBody>
      <dsp:txXfrm>
        <a:off x="4096032" y="1842386"/>
        <a:ext cx="955571" cy="955571"/>
      </dsp:txXfrm>
    </dsp:sp>
    <dsp:sp modelId="{E0CA62EA-3EE1-40C0-889E-328D02FA01CF}">
      <dsp:nvSpPr>
        <dsp:cNvPr id="0" name=""/>
        <dsp:cNvSpPr/>
      </dsp:nvSpPr>
      <dsp:spPr>
        <a:xfrm>
          <a:off x="2931138" y="630644"/>
          <a:ext cx="1351381" cy="1351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Job Posting</a:t>
          </a:r>
          <a:endParaRPr lang="en-US" sz="900" kern="1200" dirty="0"/>
        </a:p>
      </dsp:txBody>
      <dsp:txXfrm>
        <a:off x="3129043" y="828549"/>
        <a:ext cx="955571" cy="955571"/>
      </dsp:txXfrm>
    </dsp:sp>
    <dsp:sp modelId="{CBA7FE1D-D31D-47FE-9016-211F6385F108}">
      <dsp:nvSpPr>
        <dsp:cNvPr id="0" name=""/>
        <dsp:cNvSpPr/>
      </dsp:nvSpPr>
      <dsp:spPr>
        <a:xfrm>
          <a:off x="4312551" y="303910"/>
          <a:ext cx="1351381" cy="1351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Perceptions</a:t>
          </a:r>
          <a:endParaRPr lang="en-US" sz="900" kern="1200" dirty="0"/>
        </a:p>
      </dsp:txBody>
      <dsp:txXfrm>
        <a:off x="4510456" y="501815"/>
        <a:ext cx="955571" cy="955571"/>
      </dsp:txXfrm>
    </dsp:sp>
    <dsp:sp modelId="{C27BC22E-DA76-4F78-BA35-E3D8D9CC9F32}">
      <dsp:nvSpPr>
        <dsp:cNvPr id="0" name=""/>
        <dsp:cNvSpPr/>
      </dsp:nvSpPr>
      <dsp:spPr>
        <a:xfrm>
          <a:off x="2330524" y="30030"/>
          <a:ext cx="4204298" cy="336343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1668E5-EF10-4644-A881-424928F96B4C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F8E05A-0E0C-4F8A-8D70-15F800F6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8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30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01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43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61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50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89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67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422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50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35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80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2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84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93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47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77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E05A-0E0C-4F8A-8D70-15F800F6DF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3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F2F1FE0-075A-4D76-A2BA-D191E255D272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0BCC7CB-F5E0-49B3-9D0E-6CFF022BBA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059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1FE0-075A-4D76-A2BA-D191E255D272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7CB-F5E0-49B3-9D0E-6CFF022B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3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1FE0-075A-4D76-A2BA-D191E255D272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7CB-F5E0-49B3-9D0E-6CFF022B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1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1FE0-075A-4D76-A2BA-D191E255D272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7CB-F5E0-49B3-9D0E-6CFF022B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8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1FE0-075A-4D76-A2BA-D191E255D272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7CB-F5E0-49B3-9D0E-6CFF022BBA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868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1FE0-075A-4D76-A2BA-D191E255D272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7CB-F5E0-49B3-9D0E-6CFF022B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00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1FE0-075A-4D76-A2BA-D191E255D272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7CB-F5E0-49B3-9D0E-6CFF022B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082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1FE0-075A-4D76-A2BA-D191E255D272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7CB-F5E0-49B3-9D0E-6CFF022B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0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1FE0-075A-4D76-A2BA-D191E255D272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7CB-F5E0-49B3-9D0E-6CFF022B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412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1FE0-075A-4D76-A2BA-D191E255D272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7CB-F5E0-49B3-9D0E-6CFF022B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978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1FE0-075A-4D76-A2BA-D191E255D272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7CB-F5E0-49B3-9D0E-6CFF022B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6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F2F1FE0-075A-4D76-A2BA-D191E255D272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0BCC7CB-F5E0-49B3-9D0E-6CFF022B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4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Recruiting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100" dirty="0" smtClean="0"/>
              <a:t>The Battle for Talent </a:t>
            </a:r>
          </a:p>
          <a:p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Jeffrey Ling, PhD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Evergreen Solutions, </a:t>
            </a:r>
            <a:r>
              <a:rPr lang="en-US" dirty="0" smtClean="0"/>
              <a:t>LLC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jeff@consultevergreen.com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09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 Branding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612" y="1966823"/>
            <a:ext cx="6527007" cy="4351338"/>
          </a:xfrm>
        </p:spPr>
      </p:pic>
      <p:sp>
        <p:nvSpPr>
          <p:cNvPr id="5" name="TextBox 4"/>
          <p:cNvSpPr txBox="1"/>
          <p:nvPr/>
        </p:nvSpPr>
        <p:spPr>
          <a:xfrm>
            <a:off x="770021" y="2422359"/>
            <a:ext cx="32966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Employer brand is a term referred to describe </a:t>
            </a:r>
            <a:r>
              <a:rPr lang="en-US" dirty="0" smtClean="0"/>
              <a:t>an organization's </a:t>
            </a:r>
            <a:r>
              <a:rPr lang="en-US" dirty="0"/>
              <a:t>reputation and popularity from a potential employer's perspective and describes the values the company gives to its employees.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Employer </a:t>
            </a:r>
            <a:r>
              <a:rPr lang="en-US" dirty="0"/>
              <a:t>Branding is the process of creating and maintaining your </a:t>
            </a:r>
            <a:r>
              <a:rPr lang="en-US" dirty="0" smtClean="0"/>
              <a:t>organization's </a:t>
            </a:r>
            <a:r>
              <a:rPr lang="en-US" dirty="0"/>
              <a:t>Employer Brand.</a:t>
            </a:r>
          </a:p>
        </p:txBody>
      </p:sp>
    </p:spTree>
    <p:extLst>
      <p:ext uri="{BB962C8B-B14F-4D97-AF65-F5344CB8AC3E}">
        <p14:creationId xmlns:p14="http://schemas.microsoft.com/office/powerpoint/2010/main" val="1282010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Branding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407332"/>
              </p:ext>
            </p:extLst>
          </p:nvPr>
        </p:nvGraphicFramePr>
        <p:xfrm>
          <a:off x="1262063" y="1828799"/>
          <a:ext cx="8865348" cy="480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3719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476" y="2363638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Perceptions are more important than ever with the degree of connectivity.</a:t>
            </a:r>
          </a:p>
          <a:p>
            <a:endParaRPr lang="en-US" dirty="0"/>
          </a:p>
          <a:p>
            <a:r>
              <a:rPr lang="en-US" dirty="0" smtClean="0"/>
              <a:t>Make sure you have advocates: employees, candidates, and alumni.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Constantly leverage networks.</a:t>
            </a:r>
          </a:p>
          <a:p>
            <a:endParaRPr lang="en-US" dirty="0" smtClean="0"/>
          </a:p>
          <a:p>
            <a:r>
              <a:rPr lang="en-US" dirty="0" smtClean="0"/>
              <a:t>Develop and mine contacts.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 serious about </a:t>
            </a:r>
            <a:r>
              <a:rPr lang="en-US" dirty="0"/>
              <a:t>s</a:t>
            </a:r>
            <a:r>
              <a:rPr lang="en-US" dirty="0" smtClean="0"/>
              <a:t>ocial media marketing.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91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Posting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Job postings accomplish the following: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Attract the right candidates</a:t>
            </a:r>
          </a:p>
          <a:p>
            <a:pPr lvl="1"/>
            <a:r>
              <a:rPr lang="en-US" dirty="0"/>
              <a:t>Repel the wrong candidates</a:t>
            </a:r>
          </a:p>
          <a:p>
            <a:pPr lvl="1"/>
            <a:r>
              <a:rPr lang="en-US" dirty="0"/>
              <a:t>Build/reinforce employment </a:t>
            </a:r>
            <a:r>
              <a:rPr lang="en-US" dirty="0" smtClean="0"/>
              <a:t>brand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Know the key answers to the following:</a:t>
            </a:r>
          </a:p>
          <a:p>
            <a:pPr marL="0" indent="0">
              <a:buNone/>
            </a:pP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 smtClean="0"/>
              <a:t>What is </a:t>
            </a:r>
            <a:r>
              <a:rPr lang="en-US" dirty="0"/>
              <a:t>generally cool about your </a:t>
            </a:r>
            <a:r>
              <a:rPr lang="en-US" dirty="0" smtClean="0"/>
              <a:t>organization?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 smtClean="0"/>
              <a:t>What is specifically </a:t>
            </a:r>
            <a:r>
              <a:rPr lang="en-US" dirty="0"/>
              <a:t>cool about this job?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What would repel </a:t>
            </a:r>
            <a:r>
              <a:rPr lang="en-US" dirty="0"/>
              <a:t>the right </a:t>
            </a:r>
            <a:r>
              <a:rPr lang="en-US" dirty="0" smtClean="0"/>
              <a:t>people?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29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Marketing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860" y="2355012"/>
            <a:ext cx="8595360" cy="4351337"/>
          </a:xfrm>
        </p:spPr>
        <p:txBody>
          <a:bodyPr/>
          <a:lstStyle/>
          <a:p>
            <a:r>
              <a:rPr lang="en-US" dirty="0"/>
              <a:t>Who are you targeting?</a:t>
            </a:r>
          </a:p>
          <a:p>
            <a:r>
              <a:rPr lang="en-US" dirty="0"/>
              <a:t>What do they value?</a:t>
            </a:r>
          </a:p>
          <a:p>
            <a:r>
              <a:rPr lang="en-US" dirty="0"/>
              <a:t>Where do they “hang out”?</a:t>
            </a:r>
          </a:p>
          <a:p>
            <a:r>
              <a:rPr lang="en-US" dirty="0"/>
              <a:t>Buzzwords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Belief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68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337758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Focus on strengths (value proposition)</a:t>
            </a:r>
          </a:p>
          <a:p>
            <a:endParaRPr lang="en-US" dirty="0" smtClean="0"/>
          </a:p>
          <a:p>
            <a:r>
              <a:rPr lang="en-US" dirty="0" smtClean="0"/>
              <a:t>Embrace diversity in messaging and actions</a:t>
            </a:r>
          </a:p>
          <a:p>
            <a:endParaRPr lang="en-US" dirty="0" smtClean="0"/>
          </a:p>
          <a:p>
            <a:r>
              <a:rPr lang="en-US" dirty="0" smtClean="0"/>
              <a:t>Start a blog or other communication tool to establish image and narrative</a:t>
            </a:r>
          </a:p>
          <a:p>
            <a:endParaRPr lang="en-US" dirty="0" smtClean="0"/>
          </a:p>
          <a:p>
            <a:r>
              <a:rPr lang="en-US" dirty="0" smtClean="0"/>
              <a:t>Use multi-media to engage (our story)</a:t>
            </a:r>
          </a:p>
          <a:p>
            <a:endParaRPr lang="en-US" dirty="0" smtClean="0"/>
          </a:p>
          <a:p>
            <a:r>
              <a:rPr lang="en-US" dirty="0" smtClean="0"/>
              <a:t>Interact online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97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Become familiar with good and bad traits of your organization</a:t>
            </a:r>
          </a:p>
          <a:p>
            <a:r>
              <a:rPr lang="en-US" dirty="0" smtClean="0"/>
              <a:t>Assess the employer brand</a:t>
            </a:r>
          </a:p>
          <a:p>
            <a:r>
              <a:rPr lang="en-US" dirty="0" smtClean="0"/>
              <a:t>Define the value proposition</a:t>
            </a:r>
          </a:p>
          <a:p>
            <a:r>
              <a:rPr lang="en-US" dirty="0" smtClean="0"/>
              <a:t>Do recruitment marketing (sell your organization)</a:t>
            </a:r>
          </a:p>
          <a:p>
            <a:r>
              <a:rPr lang="en-US" dirty="0" smtClean="0"/>
              <a:t>Increase engagement among current employees</a:t>
            </a:r>
          </a:p>
          <a:p>
            <a:r>
              <a:rPr lang="en-US" dirty="0" smtClean="0"/>
              <a:t>Have marketing focused job descriptions</a:t>
            </a:r>
          </a:p>
          <a:p>
            <a:r>
              <a:rPr lang="en-US" dirty="0" smtClean="0"/>
              <a:t>Treat candidates like customers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8780933" y="1981199"/>
            <a:ext cx="112295" cy="1732547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8780933" y="3869321"/>
            <a:ext cx="112295" cy="1732547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84368" y="2662806"/>
            <a:ext cx="121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Short-term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12420" y="4550928"/>
            <a:ext cx="1159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Long-term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13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932318"/>
            <a:ext cx="8595360" cy="4351337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Positive </a:t>
            </a:r>
            <a:r>
              <a:rPr lang="en-US" sz="2900" dirty="0"/>
              <a:t>imaging requires a comprehensive approach</a:t>
            </a:r>
            <a:r>
              <a:rPr lang="en-US" sz="2900" dirty="0" smtClean="0"/>
              <a:t>. </a:t>
            </a:r>
            <a:r>
              <a:rPr lang="en-US" sz="2900" dirty="0"/>
              <a:t>You have to be out there in the real and digital worlds on a constant basis – the website is not enough</a:t>
            </a:r>
            <a:r>
              <a:rPr lang="en-US" sz="2900" dirty="0" smtClean="0"/>
              <a:t>.</a:t>
            </a:r>
            <a:endParaRPr lang="en-US" sz="2900" dirty="0"/>
          </a:p>
          <a:p>
            <a:endParaRPr lang="en-US" sz="2900" dirty="0"/>
          </a:p>
          <a:p>
            <a:r>
              <a:rPr lang="en-US" sz="2900" dirty="0"/>
              <a:t>Like it or not, employer branding starts and ends with your </a:t>
            </a:r>
            <a:r>
              <a:rPr lang="en-US" sz="2900" dirty="0" smtClean="0"/>
              <a:t>employees. </a:t>
            </a:r>
            <a:r>
              <a:rPr lang="en-US" sz="2900" dirty="0"/>
              <a:t>Employees, candidates, and alumni all establish your brand</a:t>
            </a:r>
            <a:r>
              <a:rPr lang="en-US" sz="2900" dirty="0" smtClean="0"/>
              <a:t>.</a:t>
            </a:r>
          </a:p>
          <a:p>
            <a:endParaRPr lang="en-US" sz="2900" dirty="0"/>
          </a:p>
          <a:p>
            <a:r>
              <a:rPr lang="en-US" sz="2900" dirty="0" smtClean="0"/>
              <a:t>It takes a whole organization to recruit the best workforce. </a:t>
            </a:r>
            <a:endParaRPr lang="en-US" sz="2900" dirty="0"/>
          </a:p>
          <a:p>
            <a:endParaRPr lang="en-US" sz="2900" dirty="0" smtClean="0"/>
          </a:p>
          <a:p>
            <a:r>
              <a:rPr lang="en-US" sz="2900" dirty="0" smtClean="0"/>
              <a:t>Shift </a:t>
            </a:r>
            <a:r>
              <a:rPr lang="en-US" sz="2900" dirty="0"/>
              <a:t>from screening </a:t>
            </a:r>
            <a:r>
              <a:rPr lang="en-US" sz="2900" dirty="0" smtClean="0"/>
              <a:t>and verifying to </a:t>
            </a:r>
            <a:r>
              <a:rPr lang="en-US" sz="2900" dirty="0"/>
              <a:t>selling </a:t>
            </a:r>
            <a:r>
              <a:rPr lang="en-US" sz="2900" dirty="0" smtClean="0"/>
              <a:t>to high </a:t>
            </a:r>
            <a:r>
              <a:rPr lang="en-US" sz="2900" dirty="0"/>
              <a:t>value </a:t>
            </a:r>
            <a:r>
              <a:rPr lang="en-US" sz="2900" dirty="0" smtClean="0"/>
              <a:t>candidates. </a:t>
            </a:r>
          </a:p>
          <a:p>
            <a:pPr marL="0" indent="0">
              <a:buNone/>
            </a:pPr>
            <a:endParaRPr lang="en-US" sz="2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4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situation</a:t>
            </a:r>
          </a:p>
          <a:p>
            <a:endParaRPr lang="en-US" dirty="0"/>
          </a:p>
          <a:p>
            <a:r>
              <a:rPr lang="en-US" dirty="0" smtClean="0"/>
              <a:t>Available Solutions</a:t>
            </a:r>
          </a:p>
          <a:p>
            <a:endParaRPr lang="en-US" dirty="0"/>
          </a:p>
          <a:p>
            <a:r>
              <a:rPr lang="en-US" dirty="0" smtClean="0"/>
              <a:t>Maximizing Recruiting</a:t>
            </a:r>
          </a:p>
          <a:p>
            <a:endParaRPr lang="en-US" dirty="0"/>
          </a:p>
          <a:p>
            <a:pPr lvl="1"/>
            <a:r>
              <a:rPr lang="en-US" dirty="0" smtClean="0"/>
              <a:t>Why candidates accept offers?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is Employer Branding?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can be done short and long-term?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4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- Supply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838" y="3996349"/>
            <a:ext cx="5920596" cy="27575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0552" y="2093976"/>
            <a:ext cx="54256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 Unemployment is less than four percent on average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Less available candidates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Lower quality candidates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quality candidates are strategic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3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 is Much Tougher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Forty-six (46) percent of U.S. employers report difficulty filling jobs, according to the Manpower Group 2018 </a:t>
            </a:r>
            <a:r>
              <a:rPr lang="en-US" i="1" dirty="0" smtClean="0"/>
              <a:t>Talent Shortage Survey </a:t>
            </a:r>
            <a:r>
              <a:rPr lang="en-US" dirty="0" smtClean="0"/>
              <a:t>of more than 2,000 U.S. employers.</a:t>
            </a:r>
          </a:p>
          <a:p>
            <a:r>
              <a:rPr lang="en-US" dirty="0" smtClean="0"/>
              <a:t>Larger employers are having bigger issues than smaller employers. 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572460"/>
              </p:ext>
            </p:extLst>
          </p:nvPr>
        </p:nvGraphicFramePr>
        <p:xfrm>
          <a:off x="2644100" y="4001294"/>
          <a:ext cx="64579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858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and Demand Pressure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881043"/>
              </p:ext>
            </p:extLst>
          </p:nvPr>
        </p:nvGraphicFramePr>
        <p:xfrm>
          <a:off x="2191109" y="2093976"/>
          <a:ext cx="7269041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159"/>
                <a:gridCol w="63028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Skilled</a:t>
                      </a:r>
                      <a:r>
                        <a:rPr lang="en-US" baseline="0" dirty="0" smtClean="0"/>
                        <a:t> trades (electricians, welders, mechanics)*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Engineers (civil)*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Drivers</a:t>
                      </a:r>
                      <a:r>
                        <a:rPr lang="en-US" baseline="0" dirty="0" smtClean="0"/>
                        <a:t> (truck, delivery, commercial)*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Technicians (quality, technical)*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(cyber security,</a:t>
                      </a:r>
                      <a:r>
                        <a:rPr lang="en-US" baseline="0" dirty="0" smtClean="0"/>
                        <a:t> network, tech support)*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r>
                        <a:rPr lang="en-US" baseline="0" dirty="0" smtClean="0"/>
                        <a:t> and Finance (CPA, auditors, financial analyst)*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Professionals</a:t>
                      </a:r>
                      <a:r>
                        <a:rPr lang="en-US" baseline="0" dirty="0" smtClean="0"/>
                        <a:t> (project mangers, lawyers, researchers)*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 support*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35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Process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86486580"/>
              </p:ext>
            </p:extLst>
          </p:nvPr>
        </p:nvGraphicFramePr>
        <p:xfrm>
          <a:off x="2032000" y="2009955"/>
          <a:ext cx="7370792" cy="4128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47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Source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80812"/>
              </p:ext>
            </p:extLst>
          </p:nvPr>
        </p:nvGraphicFramePr>
        <p:xfrm>
          <a:off x="905774" y="1846052"/>
          <a:ext cx="9649604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530"/>
                <a:gridCol w="4043539"/>
                <a:gridCol w="3216535"/>
              </a:tblGrid>
              <a:tr h="3016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</a:tr>
              <a:tr h="106624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Develop</a:t>
                      </a:r>
                      <a:r>
                        <a:rPr lang="en-US" sz="1600" b="1" baseline="0" dirty="0" smtClean="0"/>
                        <a:t> and Promote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Align</a:t>
                      </a:r>
                      <a:r>
                        <a:rPr lang="en-US" sz="1600" baseline="0" dirty="0" smtClean="0"/>
                        <a:t> capabilities with needs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Reduced overall cost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Maintains culture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Risk of failure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Long investment</a:t>
                      </a:r>
                      <a:r>
                        <a:rPr lang="en-US" sz="1600" baseline="0" dirty="0" smtClean="0"/>
                        <a:t> cycle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Potential loss of potential candidate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Potential turnover</a:t>
                      </a:r>
                      <a:endParaRPr lang="en-US" sz="1600" dirty="0"/>
                    </a:p>
                  </a:txBody>
                  <a:tcPr/>
                </a:tc>
              </a:tr>
              <a:tr h="106624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Recruit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More responsive to time constraints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External</a:t>
                      </a:r>
                      <a:r>
                        <a:rPr lang="en-US" sz="1600" baseline="0" dirty="0" smtClean="0"/>
                        <a:t> pool (experience, expertise)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New ideas and approaches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Risk of failure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Organizational</a:t>
                      </a:r>
                      <a:r>
                        <a:rPr lang="en-US" sz="1600" baseline="0" dirty="0" smtClean="0"/>
                        <a:t> learning curve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Higher cost than internal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Higher probability of mobility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Cultural alignment issues</a:t>
                      </a:r>
                      <a:endParaRPr lang="en-US" sz="1600" dirty="0"/>
                    </a:p>
                  </a:txBody>
                  <a:tcPr/>
                </a:tc>
              </a:tr>
              <a:tr h="106624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Outsource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Flexibility in</a:t>
                      </a:r>
                      <a:r>
                        <a:rPr lang="en-US" sz="1600" baseline="0" dirty="0" smtClean="0"/>
                        <a:t> staffing changes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Larger pool of</a:t>
                      </a:r>
                      <a:r>
                        <a:rPr lang="en-US" sz="1600" baseline="0" dirty="0" smtClean="0"/>
                        <a:t> candidates</a:t>
                      </a:r>
                      <a:endParaRPr lang="en-US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Less administrative</a:t>
                      </a:r>
                      <a:r>
                        <a:rPr lang="en-US" sz="1600" baseline="0" dirty="0" smtClean="0"/>
                        <a:t> burden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Focus on outcomes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Risk of failure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Higher</a:t>
                      </a:r>
                      <a:r>
                        <a:rPr lang="en-US" sz="1600" baseline="0" dirty="0" smtClean="0"/>
                        <a:t> long term cost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Lack of direct control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Cultural alignment issues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220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 Factors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9701812"/>
              </p:ext>
            </p:extLst>
          </p:nvPr>
        </p:nvGraphicFramePr>
        <p:xfrm>
          <a:off x="1261872" y="254965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1872" y="1916604"/>
            <a:ext cx="6886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While generations may differ on the importance of an element, there are commonalities in the reasons for accepting offers.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Why a candidates accepts can be as important as why they leave.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19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Competitive Advantage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94574654"/>
              </p:ext>
            </p:extLst>
          </p:nvPr>
        </p:nvGraphicFramePr>
        <p:xfrm>
          <a:off x="838200" y="2057400"/>
          <a:ext cx="10359189" cy="4559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362209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270</TotalTime>
  <Words>759</Words>
  <Application>Microsoft Office PowerPoint</Application>
  <PresentationFormat>Widescreen</PresentationFormat>
  <Paragraphs>224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Schoolbook</vt:lpstr>
      <vt:lpstr>Wingdings 2</vt:lpstr>
      <vt:lpstr>View</vt:lpstr>
      <vt:lpstr>Recruiting</vt:lpstr>
      <vt:lpstr>Discussion</vt:lpstr>
      <vt:lpstr>Unemployment - Supply</vt:lpstr>
      <vt:lpstr>Recruiting is Much Tougher</vt:lpstr>
      <vt:lpstr>Supply and Demand Pressure</vt:lpstr>
      <vt:lpstr>Solution Process</vt:lpstr>
      <vt:lpstr>Determine Source</vt:lpstr>
      <vt:lpstr>Acceptance Factors</vt:lpstr>
      <vt:lpstr>Public Competitive Advantage</vt:lpstr>
      <vt:lpstr>Employer Branding</vt:lpstr>
      <vt:lpstr>Elements of Branding</vt:lpstr>
      <vt:lpstr>Perceptions</vt:lpstr>
      <vt:lpstr>Job Posting</vt:lpstr>
      <vt:lpstr>The Marketing Part</vt:lpstr>
      <vt:lpstr>Communicating </vt:lpstr>
      <vt:lpstr>Major Steps</vt:lpstr>
      <vt:lpstr>Take Away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Recruiting</dc:title>
  <dc:creator>Jeff Ling</dc:creator>
  <cp:lastModifiedBy>Jeff Ling</cp:lastModifiedBy>
  <cp:revision>26</cp:revision>
  <dcterms:created xsi:type="dcterms:W3CDTF">2019-07-12T18:42:55Z</dcterms:created>
  <dcterms:modified xsi:type="dcterms:W3CDTF">2019-07-20T14:50:11Z</dcterms:modified>
</cp:coreProperties>
</file>