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678" r:id="rId3"/>
    <p:sldId id="654" r:id="rId4"/>
    <p:sldId id="672" r:id="rId5"/>
    <p:sldId id="673" r:id="rId6"/>
    <p:sldId id="729" r:id="rId7"/>
    <p:sldId id="658" r:id="rId8"/>
    <p:sldId id="659" r:id="rId9"/>
    <p:sldId id="611" r:id="rId10"/>
    <p:sldId id="612" r:id="rId11"/>
    <p:sldId id="613" r:id="rId12"/>
    <p:sldId id="699" r:id="rId13"/>
    <p:sldId id="727" r:id="rId14"/>
    <p:sldId id="701" r:id="rId15"/>
    <p:sldId id="695" r:id="rId16"/>
    <p:sldId id="696" r:id="rId17"/>
    <p:sldId id="698" r:id="rId18"/>
    <p:sldId id="697" r:id="rId19"/>
    <p:sldId id="628" r:id="rId20"/>
    <p:sldId id="728" r:id="rId21"/>
    <p:sldId id="726" r:id="rId22"/>
    <p:sldId id="626" r:id="rId23"/>
    <p:sldId id="6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4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G." userId="bc41acec0a196b88" providerId="LiveId" clId="{986D8CD0-2A86-4181-A483-FC6061D0F8D6}"/>
    <pc:docChg chg="custSel addSld modSld">
      <pc:chgData name="Lisa G." userId="bc41acec0a196b88" providerId="LiveId" clId="{986D8CD0-2A86-4181-A483-FC6061D0F8D6}" dt="2021-07-20T13:58:28.574" v="27" actId="14100"/>
      <pc:docMkLst>
        <pc:docMk/>
      </pc:docMkLst>
      <pc:sldChg chg="addSp delSp modSp mod">
        <pc:chgData name="Lisa G." userId="bc41acec0a196b88" providerId="LiveId" clId="{986D8CD0-2A86-4181-A483-FC6061D0F8D6}" dt="2021-07-20T13:58:28.574" v="27" actId="14100"/>
        <pc:sldMkLst>
          <pc:docMk/>
          <pc:sldMk cId="828821350" sldId="628"/>
        </pc:sldMkLst>
        <pc:spChg chg="mod">
          <ac:chgData name="Lisa G." userId="bc41acec0a196b88" providerId="LiveId" clId="{986D8CD0-2A86-4181-A483-FC6061D0F8D6}" dt="2021-07-20T13:58:06.001" v="22" actId="26606"/>
          <ac:spMkLst>
            <pc:docMk/>
            <pc:sldMk cId="828821350" sldId="628"/>
            <ac:spMk id="2" creationId="{23CA57C0-DC10-4CEF-AC58-EA7D9736E741}"/>
          </ac:spMkLst>
        </pc:spChg>
        <pc:spChg chg="del">
          <ac:chgData name="Lisa G." userId="bc41acec0a196b88" providerId="LiveId" clId="{986D8CD0-2A86-4181-A483-FC6061D0F8D6}" dt="2021-07-20T13:58:06.001" v="22" actId="26606"/>
          <ac:spMkLst>
            <pc:docMk/>
            <pc:sldMk cId="828821350" sldId="628"/>
            <ac:spMk id="3" creationId="{F435A3B2-4E0F-4A83-BD75-763CE4AF056A}"/>
          </ac:spMkLst>
        </pc:spChg>
        <pc:spChg chg="add">
          <ac:chgData name="Lisa G." userId="bc41acec0a196b88" providerId="LiveId" clId="{986D8CD0-2A86-4181-A483-FC6061D0F8D6}" dt="2021-07-20T13:58:06.001" v="22" actId="26606"/>
          <ac:spMkLst>
            <pc:docMk/>
            <pc:sldMk cId="828821350" sldId="628"/>
            <ac:spMk id="11" creationId="{CB47E54D-C502-461E-8397-6E20A71603A1}"/>
          </ac:spMkLst>
        </pc:spChg>
        <pc:spChg chg="add">
          <ac:chgData name="Lisa G." userId="bc41acec0a196b88" providerId="LiveId" clId="{986D8CD0-2A86-4181-A483-FC6061D0F8D6}" dt="2021-07-20T13:58:06.001" v="22" actId="26606"/>
          <ac:spMkLst>
            <pc:docMk/>
            <pc:sldMk cId="828821350" sldId="628"/>
            <ac:spMk id="13" creationId="{5A816EEA-C74C-4297-9F06-02600C12AD4A}"/>
          </ac:spMkLst>
        </pc:spChg>
        <pc:graphicFrameChg chg="add mod">
          <ac:chgData name="Lisa G." userId="bc41acec0a196b88" providerId="LiveId" clId="{986D8CD0-2A86-4181-A483-FC6061D0F8D6}" dt="2021-07-20T13:58:28.574" v="27" actId="14100"/>
          <ac:graphicFrameMkLst>
            <pc:docMk/>
            <pc:sldMk cId="828821350" sldId="628"/>
            <ac:graphicFrameMk id="7" creationId="{F25A7EDB-559F-45DB-8021-47648FB929E4}"/>
          </ac:graphicFrameMkLst>
        </pc:graphicFrameChg>
      </pc:sldChg>
      <pc:sldChg chg="addSp modSp mod">
        <pc:chgData name="Lisa G." userId="bc41acec0a196b88" providerId="LiveId" clId="{986D8CD0-2A86-4181-A483-FC6061D0F8D6}" dt="2021-07-20T13:57:22.157" v="21" actId="1076"/>
        <pc:sldMkLst>
          <pc:docMk/>
          <pc:sldMk cId="869992704" sldId="671"/>
        </pc:sldMkLst>
        <pc:picChg chg="add mod">
          <ac:chgData name="Lisa G." userId="bc41acec0a196b88" providerId="LiveId" clId="{986D8CD0-2A86-4181-A483-FC6061D0F8D6}" dt="2021-07-20T13:57:22.157" v="21" actId="1076"/>
          <ac:picMkLst>
            <pc:docMk/>
            <pc:sldMk cId="869992704" sldId="671"/>
            <ac:picMk id="6" creationId="{87A77467-3DE3-4D1F-B59F-C5C78A19C9DC}"/>
          </ac:picMkLst>
        </pc:picChg>
      </pc:sldChg>
      <pc:sldChg chg="addSp modSp mod">
        <pc:chgData name="Lisa G." userId="bc41acec0a196b88" providerId="LiveId" clId="{986D8CD0-2A86-4181-A483-FC6061D0F8D6}" dt="2021-07-20T13:56:08.011" v="2" actId="1076"/>
        <pc:sldMkLst>
          <pc:docMk/>
          <pc:sldMk cId="3529188721" sldId="672"/>
        </pc:sldMkLst>
        <pc:picChg chg="add mod">
          <ac:chgData name="Lisa G." userId="bc41acec0a196b88" providerId="LiveId" clId="{986D8CD0-2A86-4181-A483-FC6061D0F8D6}" dt="2021-07-20T13:56:08.011" v="2" actId="1076"/>
          <ac:picMkLst>
            <pc:docMk/>
            <pc:sldMk cId="3529188721" sldId="672"/>
            <ac:picMk id="4" creationId="{513FEACE-ED2A-4C46-8838-BD9870FFBEEF}"/>
          </ac:picMkLst>
        </pc:picChg>
      </pc:sldChg>
      <pc:sldChg chg="addSp modSp mod setBg">
        <pc:chgData name="Lisa G." userId="bc41acec0a196b88" providerId="LiveId" clId="{986D8CD0-2A86-4181-A483-FC6061D0F8D6}" dt="2021-07-20T13:56:16.903" v="5" actId="1076"/>
        <pc:sldMkLst>
          <pc:docMk/>
          <pc:sldMk cId="1096549112" sldId="673"/>
        </pc:sldMkLst>
        <pc:picChg chg="add mod ord">
          <ac:chgData name="Lisa G." userId="bc41acec0a196b88" providerId="LiveId" clId="{986D8CD0-2A86-4181-A483-FC6061D0F8D6}" dt="2021-07-20T13:56:16.903" v="5" actId="1076"/>
          <ac:picMkLst>
            <pc:docMk/>
            <pc:sldMk cId="1096549112" sldId="673"/>
            <ac:picMk id="4" creationId="{48E16954-3DFA-4364-A0D5-2CE69922ABEE}"/>
          </ac:picMkLst>
        </pc:picChg>
      </pc:sldChg>
      <pc:sldChg chg="add">
        <pc:chgData name="Lisa G." userId="bc41acec0a196b88" providerId="LiveId" clId="{986D8CD0-2A86-4181-A483-FC6061D0F8D6}" dt="2021-07-20T13:37:32.871" v="0"/>
        <pc:sldMkLst>
          <pc:docMk/>
          <pc:sldMk cId="2228819816" sldId="678"/>
        </pc:sldMkLst>
      </pc:sldChg>
      <pc:sldChg chg="addSp modSp mod">
        <pc:chgData name="Lisa G." userId="bc41acec0a196b88" providerId="LiveId" clId="{986D8CD0-2A86-4181-A483-FC6061D0F8D6}" dt="2021-07-20T13:56:58.671" v="15" actId="1076"/>
        <pc:sldMkLst>
          <pc:docMk/>
          <pc:sldMk cId="3973710515" sldId="697"/>
        </pc:sldMkLst>
        <pc:picChg chg="add mod">
          <ac:chgData name="Lisa G." userId="bc41acec0a196b88" providerId="LiveId" clId="{986D8CD0-2A86-4181-A483-FC6061D0F8D6}" dt="2021-07-20T13:56:58.671" v="15" actId="1076"/>
          <ac:picMkLst>
            <pc:docMk/>
            <pc:sldMk cId="3973710515" sldId="697"/>
            <ac:picMk id="4" creationId="{EAF81CA0-BBC1-431E-9E0A-F51584F446EE}"/>
          </ac:picMkLst>
        </pc:picChg>
      </pc:sldChg>
      <pc:sldChg chg="addSp modSp mod">
        <pc:chgData name="Lisa G." userId="bc41acec0a196b88" providerId="LiveId" clId="{986D8CD0-2A86-4181-A483-FC6061D0F8D6}" dt="2021-07-20T13:56:50.357" v="13" actId="1076"/>
        <pc:sldMkLst>
          <pc:docMk/>
          <pc:sldMk cId="3002861165" sldId="698"/>
        </pc:sldMkLst>
        <pc:picChg chg="add mod">
          <ac:chgData name="Lisa G." userId="bc41acec0a196b88" providerId="LiveId" clId="{986D8CD0-2A86-4181-A483-FC6061D0F8D6}" dt="2021-07-20T13:56:50.357" v="13" actId="1076"/>
          <ac:picMkLst>
            <pc:docMk/>
            <pc:sldMk cId="3002861165" sldId="698"/>
            <ac:picMk id="4" creationId="{1BAFE082-0EBE-425F-B9D9-D4BBBA75EEF2}"/>
          </ac:picMkLst>
        </pc:picChg>
      </pc:sldChg>
      <pc:sldChg chg="addSp modSp mod">
        <pc:chgData name="Lisa G." userId="bc41acec0a196b88" providerId="LiveId" clId="{986D8CD0-2A86-4181-A483-FC6061D0F8D6}" dt="2021-07-20T13:56:35.276" v="9" actId="1076"/>
        <pc:sldMkLst>
          <pc:docMk/>
          <pc:sldMk cId="4231806921" sldId="699"/>
        </pc:sldMkLst>
        <pc:picChg chg="add mod">
          <ac:chgData name="Lisa G." userId="bc41acec0a196b88" providerId="LiveId" clId="{986D8CD0-2A86-4181-A483-FC6061D0F8D6}" dt="2021-07-20T13:56:35.276" v="9" actId="1076"/>
          <ac:picMkLst>
            <pc:docMk/>
            <pc:sldMk cId="4231806921" sldId="699"/>
            <ac:picMk id="5" creationId="{2D81B034-4C80-458B-BF03-3734151C55B6}"/>
          </ac:picMkLst>
        </pc:picChg>
      </pc:sldChg>
      <pc:sldChg chg="addSp modSp mod">
        <pc:chgData name="Lisa G." userId="bc41acec0a196b88" providerId="LiveId" clId="{986D8CD0-2A86-4181-A483-FC6061D0F8D6}" dt="2021-07-20T13:57:13.218" v="19" actId="1076"/>
        <pc:sldMkLst>
          <pc:docMk/>
          <pc:sldMk cId="1313700650" sldId="726"/>
        </pc:sldMkLst>
        <pc:picChg chg="add mod">
          <ac:chgData name="Lisa G." userId="bc41acec0a196b88" providerId="LiveId" clId="{986D8CD0-2A86-4181-A483-FC6061D0F8D6}" dt="2021-07-20T13:57:13.218" v="19" actId="1076"/>
          <ac:picMkLst>
            <pc:docMk/>
            <pc:sldMk cId="1313700650" sldId="726"/>
            <ac:picMk id="4" creationId="{EAC52A4E-6AA4-49C5-9169-B1B77221D1B1}"/>
          </ac:picMkLst>
        </pc:picChg>
      </pc:sldChg>
      <pc:sldChg chg="addSp modSp mod">
        <pc:chgData name="Lisa G." userId="bc41acec0a196b88" providerId="LiveId" clId="{986D8CD0-2A86-4181-A483-FC6061D0F8D6}" dt="2021-07-20T13:56:41.558" v="11" actId="1076"/>
        <pc:sldMkLst>
          <pc:docMk/>
          <pc:sldMk cId="2957749036" sldId="727"/>
        </pc:sldMkLst>
        <pc:picChg chg="add mod">
          <ac:chgData name="Lisa G." userId="bc41acec0a196b88" providerId="LiveId" clId="{986D8CD0-2A86-4181-A483-FC6061D0F8D6}" dt="2021-07-20T13:56:41.558" v="11" actId="1076"/>
          <ac:picMkLst>
            <pc:docMk/>
            <pc:sldMk cId="2957749036" sldId="727"/>
            <ac:picMk id="5" creationId="{A4167807-C0A0-4BA4-9A54-A148307FFEA4}"/>
          </ac:picMkLst>
        </pc:picChg>
      </pc:sldChg>
      <pc:sldChg chg="addSp modSp mod">
        <pc:chgData name="Lisa G." userId="bc41acec0a196b88" providerId="LiveId" clId="{986D8CD0-2A86-4181-A483-FC6061D0F8D6}" dt="2021-07-20T13:57:05.889" v="17" actId="1076"/>
        <pc:sldMkLst>
          <pc:docMk/>
          <pc:sldMk cId="459536827" sldId="728"/>
        </pc:sldMkLst>
        <pc:picChg chg="add mod">
          <ac:chgData name="Lisa G." userId="bc41acec0a196b88" providerId="LiveId" clId="{986D8CD0-2A86-4181-A483-FC6061D0F8D6}" dt="2021-07-20T13:57:05.889" v="17" actId="1076"/>
          <ac:picMkLst>
            <pc:docMk/>
            <pc:sldMk cId="459536827" sldId="728"/>
            <ac:picMk id="4" creationId="{D3D0C84A-4A78-400A-8232-CA1503DD4693}"/>
          </ac:picMkLst>
        </pc:picChg>
      </pc:sldChg>
      <pc:sldChg chg="addSp modSp mod">
        <pc:chgData name="Lisa G." userId="bc41acec0a196b88" providerId="LiveId" clId="{986D8CD0-2A86-4181-A483-FC6061D0F8D6}" dt="2021-07-20T13:56:24.303" v="7" actId="1076"/>
        <pc:sldMkLst>
          <pc:docMk/>
          <pc:sldMk cId="396095062" sldId="729"/>
        </pc:sldMkLst>
        <pc:picChg chg="add mod">
          <ac:chgData name="Lisa G." userId="bc41acec0a196b88" providerId="LiveId" clId="{986D8CD0-2A86-4181-A483-FC6061D0F8D6}" dt="2021-07-20T13:56:24.303" v="7" actId="1076"/>
          <ac:picMkLst>
            <pc:docMk/>
            <pc:sldMk cId="396095062" sldId="729"/>
            <ac:picMk id="4" creationId="{A8D62478-E9EA-4059-B553-3C539EC6DCFD}"/>
          </ac:picMkLst>
        </pc:picChg>
      </pc:sldChg>
    </pc:docChg>
  </pc:docChgLst>
</pc:chgInfo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hyperlink" Target="mailto:coachlisa@nonontraining.com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hyperlink" Target="mailto:coachlisa@nonontraining.com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F39AAD-A89F-4403-A678-D0339236BBDD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94104C-0205-4AAC-9C6F-9B4541353899}">
      <dgm:prSet/>
      <dgm:spPr/>
      <dgm:t>
        <a:bodyPr/>
        <a:lstStyle/>
        <a:p>
          <a:r>
            <a:rPr lang="en-US"/>
            <a:t>CEO and Founder  No-Nonsense Training Solutions</a:t>
          </a:r>
        </a:p>
      </dgm:t>
    </dgm:pt>
    <dgm:pt modelId="{CDE57B38-68DA-478E-B263-654C709AD1D9}" type="parTrans" cxnId="{BAC6C9BF-CC37-442D-80F6-0C1560B6447B}">
      <dgm:prSet/>
      <dgm:spPr/>
      <dgm:t>
        <a:bodyPr/>
        <a:lstStyle/>
        <a:p>
          <a:endParaRPr lang="en-US"/>
        </a:p>
      </dgm:t>
    </dgm:pt>
    <dgm:pt modelId="{ADB42BF9-371C-46A2-9411-999490CF851B}" type="sibTrans" cxnId="{BAC6C9BF-CC37-442D-80F6-0C1560B6447B}">
      <dgm:prSet/>
      <dgm:spPr/>
      <dgm:t>
        <a:bodyPr/>
        <a:lstStyle/>
        <a:p>
          <a:endParaRPr lang="en-US"/>
        </a:p>
      </dgm:t>
    </dgm:pt>
    <dgm:pt modelId="{0DA840F3-B6B2-45FD-AB05-D572C454BFA7}">
      <dgm:prSet/>
      <dgm:spPr/>
      <dgm:t>
        <a:bodyPr/>
        <a:lstStyle/>
        <a:p>
          <a:r>
            <a:rPr lang="en-US"/>
            <a:t>CEO and founder S.T.AN.D coaching services</a:t>
          </a:r>
        </a:p>
      </dgm:t>
    </dgm:pt>
    <dgm:pt modelId="{4DA926AE-2EA5-4539-B688-3049D4D6E743}" type="parTrans" cxnId="{C6F16FFF-B545-4A15-BDD3-C43440D730CA}">
      <dgm:prSet/>
      <dgm:spPr/>
      <dgm:t>
        <a:bodyPr/>
        <a:lstStyle/>
        <a:p>
          <a:endParaRPr lang="en-US"/>
        </a:p>
      </dgm:t>
    </dgm:pt>
    <dgm:pt modelId="{15DADC07-88BD-480B-8A0D-A2E74B0CF114}" type="sibTrans" cxnId="{C6F16FFF-B545-4A15-BDD3-C43440D730CA}">
      <dgm:prSet/>
      <dgm:spPr/>
      <dgm:t>
        <a:bodyPr/>
        <a:lstStyle/>
        <a:p>
          <a:endParaRPr lang="en-US"/>
        </a:p>
      </dgm:t>
    </dgm:pt>
    <dgm:pt modelId="{4108652D-4352-48E8-AC1D-C3325B8F4F09}">
      <dgm:prSet/>
      <dgm:spPr/>
      <dgm:t>
        <a:bodyPr/>
        <a:lstStyle/>
        <a:p>
          <a:r>
            <a:rPr lang="en-US"/>
            <a:t>Graduate - Florida State University  </a:t>
          </a:r>
        </a:p>
      </dgm:t>
    </dgm:pt>
    <dgm:pt modelId="{BF4FE363-0A18-42DE-BC37-72D5C2CDD842}" type="parTrans" cxnId="{F48FA2F9-365C-481C-96C3-CAB8764BC0AD}">
      <dgm:prSet/>
      <dgm:spPr/>
      <dgm:t>
        <a:bodyPr/>
        <a:lstStyle/>
        <a:p>
          <a:endParaRPr lang="en-US"/>
        </a:p>
      </dgm:t>
    </dgm:pt>
    <dgm:pt modelId="{EF233930-4A5F-4EAF-9B71-88E9588496F3}" type="sibTrans" cxnId="{F48FA2F9-365C-481C-96C3-CAB8764BC0AD}">
      <dgm:prSet/>
      <dgm:spPr/>
      <dgm:t>
        <a:bodyPr/>
        <a:lstStyle/>
        <a:p>
          <a:endParaRPr lang="en-US"/>
        </a:p>
      </dgm:t>
    </dgm:pt>
    <dgm:pt modelId="{4DF055C4-3ADB-4A7B-B054-8C714B74646E}">
      <dgm:prSet/>
      <dgm:spPr/>
      <dgm:t>
        <a:bodyPr/>
        <a:lstStyle/>
        <a:p>
          <a:r>
            <a:rPr lang="en-US"/>
            <a:t>Strategic </a:t>
          </a:r>
          <a:r>
            <a:rPr lang="en-US" dirty="0"/>
            <a:t>Solutions Specialist</a:t>
          </a:r>
        </a:p>
      </dgm:t>
    </dgm:pt>
    <dgm:pt modelId="{1529A158-EC40-4702-B430-6C857980CEF5}" type="parTrans" cxnId="{A7EFF9E2-F07C-4657-A0B5-C32503FE1A98}">
      <dgm:prSet/>
      <dgm:spPr/>
      <dgm:t>
        <a:bodyPr/>
        <a:lstStyle/>
        <a:p>
          <a:endParaRPr lang="en-US"/>
        </a:p>
      </dgm:t>
    </dgm:pt>
    <dgm:pt modelId="{225F9607-AD3D-4522-A4D1-128985C816BA}" type="sibTrans" cxnId="{A7EFF9E2-F07C-4657-A0B5-C32503FE1A98}">
      <dgm:prSet/>
      <dgm:spPr/>
      <dgm:t>
        <a:bodyPr/>
        <a:lstStyle/>
        <a:p>
          <a:endParaRPr lang="en-US"/>
        </a:p>
      </dgm:t>
    </dgm:pt>
    <dgm:pt modelId="{47B64B2E-2716-4A5B-8C1B-60FF54DFEFBA}">
      <dgm:prSet/>
      <dgm:spPr/>
      <dgm:t>
        <a:bodyPr/>
        <a:lstStyle/>
        <a:p>
          <a:r>
            <a:rPr lang="en-US" dirty="0"/>
            <a:t>ITW Certified General Instructor - FDLE</a:t>
          </a:r>
        </a:p>
      </dgm:t>
    </dgm:pt>
    <dgm:pt modelId="{43CAD835-FCE9-41D5-8DE9-1242A0B10A5E}" type="parTrans" cxnId="{AA3BDC63-4A1C-443D-B492-55A36F788C0B}">
      <dgm:prSet/>
      <dgm:spPr/>
      <dgm:t>
        <a:bodyPr/>
        <a:lstStyle/>
        <a:p>
          <a:endParaRPr lang="en-US"/>
        </a:p>
      </dgm:t>
    </dgm:pt>
    <dgm:pt modelId="{0C9ADD2B-2BD7-4C3C-9A87-6C0A7DED9EC7}" type="sibTrans" cxnId="{AA3BDC63-4A1C-443D-B492-55A36F788C0B}">
      <dgm:prSet/>
      <dgm:spPr/>
      <dgm:t>
        <a:bodyPr/>
        <a:lstStyle/>
        <a:p>
          <a:endParaRPr lang="en-US"/>
        </a:p>
      </dgm:t>
    </dgm:pt>
    <dgm:pt modelId="{AAA963FF-405E-4C8C-B400-DA4EBD2F79B2}">
      <dgm:prSet/>
      <dgm:spPr/>
      <dgm:t>
        <a:bodyPr/>
        <a:lstStyle/>
        <a:p>
          <a:r>
            <a:rPr lang="en-US" dirty="0"/>
            <a:t>Strategic Leadership, Professional Development </a:t>
          </a:r>
        </a:p>
        <a:p>
          <a:r>
            <a:rPr lang="en-US" dirty="0"/>
            <a:t>&amp;  </a:t>
          </a:r>
        </a:p>
        <a:p>
          <a:r>
            <a:rPr lang="en-US" dirty="0"/>
            <a:t>Certified Master </a:t>
          </a:r>
          <a:r>
            <a:rPr lang="en-US"/>
            <a:t>Life Coach  </a:t>
          </a:r>
          <a:endParaRPr lang="en-US" dirty="0"/>
        </a:p>
      </dgm:t>
    </dgm:pt>
    <dgm:pt modelId="{2EB30327-FC3A-471C-95EE-3473816DE5B0}" type="parTrans" cxnId="{F7B475C1-879C-4696-BFCA-C3CE447F5334}">
      <dgm:prSet/>
      <dgm:spPr/>
      <dgm:t>
        <a:bodyPr/>
        <a:lstStyle/>
        <a:p>
          <a:endParaRPr lang="en-US"/>
        </a:p>
      </dgm:t>
    </dgm:pt>
    <dgm:pt modelId="{8F1A9C9C-C44E-41DB-9337-E6A713F67240}" type="sibTrans" cxnId="{F7B475C1-879C-4696-BFCA-C3CE447F5334}">
      <dgm:prSet/>
      <dgm:spPr/>
      <dgm:t>
        <a:bodyPr/>
        <a:lstStyle/>
        <a:p>
          <a:endParaRPr lang="en-US"/>
        </a:p>
      </dgm:t>
    </dgm:pt>
    <dgm:pt modelId="{3408497D-CD95-4E04-BA4D-8308B4C9A961}">
      <dgm:prSet/>
      <dgm:spPr/>
      <dgm:t>
        <a:bodyPr/>
        <a:lstStyle/>
        <a:p>
          <a:r>
            <a:rPr lang="en-US" dirty="0"/>
            <a:t>No-Nonsense Leadership Boot Camp Academy </a:t>
          </a:r>
        </a:p>
      </dgm:t>
    </dgm:pt>
    <dgm:pt modelId="{A09B8586-C03D-4589-8891-238545254677}" type="parTrans" cxnId="{78AEFDA3-5DD8-42D9-8E9A-2FED31FCA07C}">
      <dgm:prSet/>
      <dgm:spPr/>
      <dgm:t>
        <a:bodyPr/>
        <a:lstStyle/>
        <a:p>
          <a:endParaRPr lang="en-US"/>
        </a:p>
      </dgm:t>
    </dgm:pt>
    <dgm:pt modelId="{57CC5BC8-4597-4C2F-9310-06063B6D2640}" type="sibTrans" cxnId="{78AEFDA3-5DD8-42D9-8E9A-2FED31FCA07C}">
      <dgm:prSet/>
      <dgm:spPr/>
      <dgm:t>
        <a:bodyPr/>
        <a:lstStyle/>
        <a:p>
          <a:endParaRPr lang="en-US"/>
        </a:p>
      </dgm:t>
    </dgm:pt>
    <dgm:pt modelId="{29C9B6F2-5F41-42D2-B2BB-5D32C3F7AA36}">
      <dgm:prSet/>
      <dgm:spPr/>
      <dgm:t>
        <a:bodyPr/>
        <a:lstStyle/>
        <a:p>
          <a:r>
            <a:rPr lang="en-US"/>
            <a:t>International Keynote Conference Speaker   </a:t>
          </a:r>
        </a:p>
      </dgm:t>
    </dgm:pt>
    <dgm:pt modelId="{332589CF-0403-433B-A4A6-58385848133A}" type="parTrans" cxnId="{41E29DD3-DFB3-4F4A-8652-261B3BD687BB}">
      <dgm:prSet/>
      <dgm:spPr/>
      <dgm:t>
        <a:bodyPr/>
        <a:lstStyle/>
        <a:p>
          <a:endParaRPr lang="en-US"/>
        </a:p>
      </dgm:t>
    </dgm:pt>
    <dgm:pt modelId="{9D2E546F-803C-43EA-801C-B8FB66075971}" type="sibTrans" cxnId="{41E29DD3-DFB3-4F4A-8652-261B3BD687BB}">
      <dgm:prSet/>
      <dgm:spPr/>
      <dgm:t>
        <a:bodyPr/>
        <a:lstStyle/>
        <a:p>
          <a:endParaRPr lang="en-US"/>
        </a:p>
      </dgm:t>
    </dgm:pt>
    <dgm:pt modelId="{58CDF676-9A3A-4D29-A01E-1DE3762132C6}">
      <dgm:prSet/>
      <dgm:spPr/>
      <dgm:t>
        <a:bodyPr/>
        <a:lstStyle/>
        <a:p>
          <a:r>
            <a:rPr lang="en-US" dirty="0"/>
            <a:t>Director, Statesmen Leadership Institute – A Global Leadership Training Org.                                              </a:t>
          </a:r>
        </a:p>
      </dgm:t>
    </dgm:pt>
    <dgm:pt modelId="{D03504A7-883F-43CC-B13A-C09810B6D1B5}" type="parTrans" cxnId="{025CE679-EC2B-4010-A90C-5D3A89812FC8}">
      <dgm:prSet/>
      <dgm:spPr/>
      <dgm:t>
        <a:bodyPr/>
        <a:lstStyle/>
        <a:p>
          <a:endParaRPr lang="en-US"/>
        </a:p>
      </dgm:t>
    </dgm:pt>
    <dgm:pt modelId="{FCFF8729-BDC2-4518-B667-FFA91EA629AC}" type="sibTrans" cxnId="{025CE679-EC2B-4010-A90C-5D3A89812FC8}">
      <dgm:prSet/>
      <dgm:spPr/>
      <dgm:t>
        <a:bodyPr/>
        <a:lstStyle/>
        <a:p>
          <a:endParaRPr lang="en-US"/>
        </a:p>
      </dgm:t>
    </dgm:pt>
    <dgm:pt modelId="{75F8A14B-3F55-4AC0-921E-E7890C045E28}">
      <dgm:prSet/>
      <dgm:spPr/>
      <dgm:t>
        <a:bodyPr/>
        <a:lstStyle/>
        <a:p>
          <a:r>
            <a:rPr lang="en-US" dirty="0"/>
            <a:t>Self-published author – “10 traits of Counterfeit Leadership: Recognizing the Fake, the Phony, the Fraudulent” Book and Coaching Kit</a:t>
          </a:r>
        </a:p>
      </dgm:t>
    </dgm:pt>
    <dgm:pt modelId="{D63F61F0-DE31-4044-AE0C-959C0DE04E67}" type="parTrans" cxnId="{3C442F4B-8A08-4495-8B84-CA7781AE3831}">
      <dgm:prSet/>
      <dgm:spPr/>
      <dgm:t>
        <a:bodyPr/>
        <a:lstStyle/>
        <a:p>
          <a:endParaRPr lang="en-US"/>
        </a:p>
      </dgm:t>
    </dgm:pt>
    <dgm:pt modelId="{4A01D45F-85E8-4B1D-BDC8-117A89A704D4}" type="sibTrans" cxnId="{3C442F4B-8A08-4495-8B84-CA7781AE3831}">
      <dgm:prSet/>
      <dgm:spPr/>
      <dgm:t>
        <a:bodyPr/>
        <a:lstStyle/>
        <a:p>
          <a:endParaRPr lang="en-US"/>
        </a:p>
      </dgm:t>
    </dgm:pt>
    <dgm:pt modelId="{E9DE4011-114E-48FC-A3BA-71FC6B74E869}">
      <dgm:prSet/>
      <dgm:spPr/>
      <dgm:t>
        <a:bodyPr/>
        <a:lstStyle/>
        <a:p>
          <a:r>
            <a:rPr lang="en-US" dirty="0"/>
            <a:t>New Book “Navigating Through the F.I.R.E.S. OF LEADERSHIP:  LEADING WHEN THE HEAT IS ON!”</a:t>
          </a:r>
        </a:p>
      </dgm:t>
    </dgm:pt>
    <dgm:pt modelId="{0D5683C0-8797-4FAA-A41E-80B9296968F5}" type="parTrans" cxnId="{8D1D4D10-E43D-4BF3-8515-86572A940BEE}">
      <dgm:prSet/>
      <dgm:spPr/>
      <dgm:t>
        <a:bodyPr/>
        <a:lstStyle/>
        <a:p>
          <a:endParaRPr lang="en-US"/>
        </a:p>
      </dgm:t>
    </dgm:pt>
    <dgm:pt modelId="{DC49C327-F627-48E5-88E9-358E9A88B299}" type="sibTrans" cxnId="{8D1D4D10-E43D-4BF3-8515-86572A940BEE}">
      <dgm:prSet/>
      <dgm:spPr/>
      <dgm:t>
        <a:bodyPr/>
        <a:lstStyle/>
        <a:p>
          <a:endParaRPr lang="en-US"/>
        </a:p>
      </dgm:t>
    </dgm:pt>
    <dgm:pt modelId="{D3D75A4D-5A04-4537-9C52-959695AF7D53}">
      <dgm:prSet/>
      <dgm:spPr/>
      <dgm:t>
        <a:bodyPr/>
        <a:lstStyle/>
        <a:p>
          <a:r>
            <a:rPr lang="en-US" b="0" i="0" dirty="0"/>
            <a:t>Podcast:  </a:t>
          </a:r>
        </a:p>
        <a:p>
          <a:r>
            <a:rPr lang="en-US" b="0" i="0" dirty="0"/>
            <a:t>“No-Nonsense Wisdom Wednesday with Coach Lisa”</a:t>
          </a:r>
          <a:endParaRPr lang="en-US" dirty="0"/>
        </a:p>
      </dgm:t>
    </dgm:pt>
    <dgm:pt modelId="{A28AEA10-48B2-47CF-B2AA-90C14899B2D9}" type="parTrans" cxnId="{2A9F026C-EDA7-4E62-8909-F4F7848462E0}">
      <dgm:prSet/>
      <dgm:spPr/>
      <dgm:t>
        <a:bodyPr/>
        <a:lstStyle/>
        <a:p>
          <a:endParaRPr lang="en-US"/>
        </a:p>
      </dgm:t>
    </dgm:pt>
    <dgm:pt modelId="{13DC6F89-F70B-4FAE-88B4-DA488E121868}" type="sibTrans" cxnId="{2A9F026C-EDA7-4E62-8909-F4F7848462E0}">
      <dgm:prSet/>
      <dgm:spPr/>
      <dgm:t>
        <a:bodyPr/>
        <a:lstStyle/>
        <a:p>
          <a:endParaRPr lang="en-US"/>
        </a:p>
      </dgm:t>
    </dgm:pt>
    <dgm:pt modelId="{FFF8E3F0-8173-49A5-B396-C6CEA3E39EFE}">
      <dgm:prSet/>
      <dgm:spPr/>
      <dgm:t>
        <a:bodyPr/>
        <a:lstStyle/>
        <a:p>
          <a:r>
            <a:rPr lang="en-US"/>
            <a:t>Adjunct Professor – Police Academy-Broward College</a:t>
          </a:r>
        </a:p>
      </dgm:t>
    </dgm:pt>
    <dgm:pt modelId="{3D2A4EF8-7ADF-4DB6-86A8-204A91CE4FFA}" type="parTrans" cxnId="{D9677FA4-530E-4C51-BF5C-E2838C56C333}">
      <dgm:prSet/>
      <dgm:spPr/>
      <dgm:t>
        <a:bodyPr/>
        <a:lstStyle/>
        <a:p>
          <a:endParaRPr lang="en-US"/>
        </a:p>
      </dgm:t>
    </dgm:pt>
    <dgm:pt modelId="{EACCE695-A508-4271-8177-AAC21AA63A06}" type="sibTrans" cxnId="{D9677FA4-530E-4C51-BF5C-E2838C56C333}">
      <dgm:prSet/>
      <dgm:spPr/>
      <dgm:t>
        <a:bodyPr/>
        <a:lstStyle/>
        <a:p>
          <a:endParaRPr lang="en-US"/>
        </a:p>
      </dgm:t>
    </dgm:pt>
    <dgm:pt modelId="{F6078EE9-96C0-422A-A577-0FC1440DD3F0}" type="pres">
      <dgm:prSet presAssocID="{8FF39AAD-A89F-4403-A678-D0339236BBDD}" presName="diagram" presStyleCnt="0">
        <dgm:presLayoutVars>
          <dgm:dir/>
          <dgm:resizeHandles val="exact"/>
        </dgm:presLayoutVars>
      </dgm:prSet>
      <dgm:spPr/>
    </dgm:pt>
    <dgm:pt modelId="{DC2544F5-E8B3-49B5-9B42-F44278ECC6FA}" type="pres">
      <dgm:prSet presAssocID="{C294104C-0205-4AAC-9C6F-9B4541353899}" presName="node" presStyleLbl="node1" presStyleIdx="0" presStyleCnt="13">
        <dgm:presLayoutVars>
          <dgm:bulletEnabled val="1"/>
        </dgm:presLayoutVars>
      </dgm:prSet>
      <dgm:spPr/>
    </dgm:pt>
    <dgm:pt modelId="{A088BEFD-D2D5-470A-99BD-B8679E2D6497}" type="pres">
      <dgm:prSet presAssocID="{ADB42BF9-371C-46A2-9411-999490CF851B}" presName="sibTrans" presStyleCnt="0"/>
      <dgm:spPr/>
    </dgm:pt>
    <dgm:pt modelId="{DDE8CE96-9B0F-401C-80D1-5AAD9ABDE6D1}" type="pres">
      <dgm:prSet presAssocID="{0DA840F3-B6B2-45FD-AB05-D572C454BFA7}" presName="node" presStyleLbl="node1" presStyleIdx="1" presStyleCnt="13">
        <dgm:presLayoutVars>
          <dgm:bulletEnabled val="1"/>
        </dgm:presLayoutVars>
      </dgm:prSet>
      <dgm:spPr/>
    </dgm:pt>
    <dgm:pt modelId="{A30F207B-DE2D-47AD-B7E5-34E7D45963DF}" type="pres">
      <dgm:prSet presAssocID="{15DADC07-88BD-480B-8A0D-A2E74B0CF114}" presName="sibTrans" presStyleCnt="0"/>
      <dgm:spPr/>
    </dgm:pt>
    <dgm:pt modelId="{C5A4B300-A5B8-4967-9C48-FDA408095E6C}" type="pres">
      <dgm:prSet presAssocID="{4108652D-4352-48E8-AC1D-C3325B8F4F09}" presName="node" presStyleLbl="node1" presStyleIdx="2" presStyleCnt="13">
        <dgm:presLayoutVars>
          <dgm:bulletEnabled val="1"/>
        </dgm:presLayoutVars>
      </dgm:prSet>
      <dgm:spPr/>
    </dgm:pt>
    <dgm:pt modelId="{3D52042F-C94E-44AC-8DE1-4624413AFDD4}" type="pres">
      <dgm:prSet presAssocID="{EF233930-4A5F-4EAF-9B71-88E9588496F3}" presName="sibTrans" presStyleCnt="0"/>
      <dgm:spPr/>
    </dgm:pt>
    <dgm:pt modelId="{FEC3DD5B-B336-464A-B3CF-CE9A26C1D274}" type="pres">
      <dgm:prSet presAssocID="{4DF055C4-3ADB-4A7B-B054-8C714B74646E}" presName="node" presStyleLbl="node1" presStyleIdx="3" presStyleCnt="13">
        <dgm:presLayoutVars>
          <dgm:bulletEnabled val="1"/>
        </dgm:presLayoutVars>
      </dgm:prSet>
      <dgm:spPr/>
    </dgm:pt>
    <dgm:pt modelId="{508D51E3-FBC0-4C6A-B0C3-6B223F6446E1}" type="pres">
      <dgm:prSet presAssocID="{225F9607-AD3D-4522-A4D1-128985C816BA}" presName="sibTrans" presStyleCnt="0"/>
      <dgm:spPr/>
    </dgm:pt>
    <dgm:pt modelId="{BCCF52B1-E6A5-4B6D-B027-9C847E938E80}" type="pres">
      <dgm:prSet presAssocID="{47B64B2E-2716-4A5B-8C1B-60FF54DFEFBA}" presName="node" presStyleLbl="node1" presStyleIdx="4" presStyleCnt="13">
        <dgm:presLayoutVars>
          <dgm:bulletEnabled val="1"/>
        </dgm:presLayoutVars>
      </dgm:prSet>
      <dgm:spPr/>
    </dgm:pt>
    <dgm:pt modelId="{6F5546E6-71F8-4C1F-8AFF-B85E3048ED2A}" type="pres">
      <dgm:prSet presAssocID="{0C9ADD2B-2BD7-4C3C-9A87-6C0A7DED9EC7}" presName="sibTrans" presStyleCnt="0"/>
      <dgm:spPr/>
    </dgm:pt>
    <dgm:pt modelId="{5EA31C4F-736A-4AED-A95F-40EECF6EC021}" type="pres">
      <dgm:prSet presAssocID="{FFF8E3F0-8173-49A5-B396-C6CEA3E39EFE}" presName="node" presStyleLbl="node1" presStyleIdx="5" presStyleCnt="13">
        <dgm:presLayoutVars>
          <dgm:bulletEnabled val="1"/>
        </dgm:presLayoutVars>
      </dgm:prSet>
      <dgm:spPr/>
    </dgm:pt>
    <dgm:pt modelId="{B3AF46F3-6FD5-4822-9F9C-DD1E01128D33}" type="pres">
      <dgm:prSet presAssocID="{EACCE695-A508-4271-8177-AAC21AA63A06}" presName="sibTrans" presStyleCnt="0"/>
      <dgm:spPr/>
    </dgm:pt>
    <dgm:pt modelId="{69B63057-0DB4-4AAB-BE1B-CC5BAB902863}" type="pres">
      <dgm:prSet presAssocID="{AAA963FF-405E-4C8C-B400-DA4EBD2F79B2}" presName="node" presStyleLbl="node1" presStyleIdx="6" presStyleCnt="13" custLinFactNeighborX="-1275" custLinFactNeighborY="5712">
        <dgm:presLayoutVars>
          <dgm:bulletEnabled val="1"/>
        </dgm:presLayoutVars>
      </dgm:prSet>
      <dgm:spPr/>
    </dgm:pt>
    <dgm:pt modelId="{74B4F917-B9A5-4C66-8C91-E49F5AED01CA}" type="pres">
      <dgm:prSet presAssocID="{8F1A9C9C-C44E-41DB-9337-E6A713F67240}" presName="sibTrans" presStyleCnt="0"/>
      <dgm:spPr/>
    </dgm:pt>
    <dgm:pt modelId="{782C08B5-6C38-4E77-B939-501359332962}" type="pres">
      <dgm:prSet presAssocID="{3408497D-CD95-4E04-BA4D-8308B4C9A961}" presName="node" presStyleLbl="node1" presStyleIdx="7" presStyleCnt="13">
        <dgm:presLayoutVars>
          <dgm:bulletEnabled val="1"/>
        </dgm:presLayoutVars>
      </dgm:prSet>
      <dgm:spPr/>
    </dgm:pt>
    <dgm:pt modelId="{E7135E64-297D-4577-8604-ED278DAE24D8}" type="pres">
      <dgm:prSet presAssocID="{57CC5BC8-4597-4C2F-9310-06063B6D2640}" presName="sibTrans" presStyleCnt="0"/>
      <dgm:spPr/>
    </dgm:pt>
    <dgm:pt modelId="{4CC921F7-8115-48C9-B23E-3491E0CEAAF1}" type="pres">
      <dgm:prSet presAssocID="{29C9B6F2-5F41-42D2-B2BB-5D32C3F7AA36}" presName="node" presStyleLbl="node1" presStyleIdx="8" presStyleCnt="13">
        <dgm:presLayoutVars>
          <dgm:bulletEnabled val="1"/>
        </dgm:presLayoutVars>
      </dgm:prSet>
      <dgm:spPr/>
    </dgm:pt>
    <dgm:pt modelId="{96136452-8022-474B-9CBC-F2B0D61AD94F}" type="pres">
      <dgm:prSet presAssocID="{9D2E546F-803C-43EA-801C-B8FB66075971}" presName="sibTrans" presStyleCnt="0"/>
      <dgm:spPr/>
    </dgm:pt>
    <dgm:pt modelId="{67648B7F-0FBD-4B30-9118-21EAC9E59CA3}" type="pres">
      <dgm:prSet presAssocID="{58CDF676-9A3A-4D29-A01E-1DE3762132C6}" presName="node" presStyleLbl="node1" presStyleIdx="9" presStyleCnt="13" custScaleX="101225" custScaleY="92857" custLinFactNeighborX="1437" custLinFactNeighborY="3079">
        <dgm:presLayoutVars>
          <dgm:bulletEnabled val="1"/>
        </dgm:presLayoutVars>
      </dgm:prSet>
      <dgm:spPr/>
    </dgm:pt>
    <dgm:pt modelId="{179BAB07-8EAA-484D-A749-E1A0B62B813F}" type="pres">
      <dgm:prSet presAssocID="{FCFF8729-BDC2-4518-B667-FFA91EA629AC}" presName="sibTrans" presStyleCnt="0"/>
      <dgm:spPr/>
    </dgm:pt>
    <dgm:pt modelId="{CBBE8F3B-A05F-4E95-B128-46082C706000}" type="pres">
      <dgm:prSet presAssocID="{75F8A14B-3F55-4AC0-921E-E7890C045E28}" presName="node" presStyleLbl="node1" presStyleIdx="10" presStyleCnt="13" custScaleX="104127" custScaleY="100930" custLinFactNeighborX="1014" custLinFactNeighborY="2833">
        <dgm:presLayoutVars>
          <dgm:bulletEnabled val="1"/>
        </dgm:presLayoutVars>
      </dgm:prSet>
      <dgm:spPr/>
    </dgm:pt>
    <dgm:pt modelId="{055E9FE6-0A72-4B52-BADD-EC0D6A1F56C8}" type="pres">
      <dgm:prSet presAssocID="{4A01D45F-85E8-4B1D-BDC8-117A89A704D4}" presName="sibTrans" presStyleCnt="0"/>
      <dgm:spPr/>
    </dgm:pt>
    <dgm:pt modelId="{141398A1-C51B-4605-9691-B16E3BC42E92}" type="pres">
      <dgm:prSet presAssocID="{E9DE4011-114E-48FC-A3BA-71FC6B74E869}" presName="node" presStyleLbl="node1" presStyleIdx="11" presStyleCnt="13" custLinFactNeighborX="-799" custLinFactNeighborY="-1332">
        <dgm:presLayoutVars>
          <dgm:bulletEnabled val="1"/>
        </dgm:presLayoutVars>
      </dgm:prSet>
      <dgm:spPr/>
    </dgm:pt>
    <dgm:pt modelId="{F4E61713-D462-42FF-A3CB-0ECD48A7180E}" type="pres">
      <dgm:prSet presAssocID="{DC49C327-F627-48E5-88E9-358E9A88B299}" presName="sibTrans" presStyleCnt="0"/>
      <dgm:spPr/>
    </dgm:pt>
    <dgm:pt modelId="{B229FE86-789F-423E-A52D-40A8ED629A6A}" type="pres">
      <dgm:prSet presAssocID="{D3D75A4D-5A04-4537-9C52-959695AF7D53}" presName="node" presStyleLbl="node1" presStyleIdx="12" presStyleCnt="13">
        <dgm:presLayoutVars>
          <dgm:bulletEnabled val="1"/>
        </dgm:presLayoutVars>
      </dgm:prSet>
      <dgm:spPr/>
    </dgm:pt>
  </dgm:ptLst>
  <dgm:cxnLst>
    <dgm:cxn modelId="{8D1D4D10-E43D-4BF3-8515-86572A940BEE}" srcId="{8FF39AAD-A89F-4403-A678-D0339236BBDD}" destId="{E9DE4011-114E-48FC-A3BA-71FC6B74E869}" srcOrd="11" destOrd="0" parTransId="{0D5683C0-8797-4FAA-A41E-80B9296968F5}" sibTransId="{DC49C327-F627-48E5-88E9-358E9A88B299}"/>
    <dgm:cxn modelId="{29BC5B18-4E0D-4149-8CD7-FAC45E32D3B1}" type="presOf" srcId="{D3D75A4D-5A04-4537-9C52-959695AF7D53}" destId="{B229FE86-789F-423E-A52D-40A8ED629A6A}" srcOrd="0" destOrd="0" presId="urn:microsoft.com/office/officeart/2005/8/layout/default"/>
    <dgm:cxn modelId="{4ABBE12E-2BC4-47E4-BE0B-37E7F4DF3471}" type="presOf" srcId="{58CDF676-9A3A-4D29-A01E-1DE3762132C6}" destId="{67648B7F-0FBD-4B30-9118-21EAC9E59CA3}" srcOrd="0" destOrd="0" presId="urn:microsoft.com/office/officeart/2005/8/layout/default"/>
    <dgm:cxn modelId="{97705F5C-A624-4997-B922-8EA1DFC7F6A8}" type="presOf" srcId="{4108652D-4352-48E8-AC1D-C3325B8F4F09}" destId="{C5A4B300-A5B8-4967-9C48-FDA408095E6C}" srcOrd="0" destOrd="0" presId="urn:microsoft.com/office/officeart/2005/8/layout/default"/>
    <dgm:cxn modelId="{042A0960-96B7-4B95-9366-82E80A6E05E5}" type="presOf" srcId="{29C9B6F2-5F41-42D2-B2BB-5D32C3F7AA36}" destId="{4CC921F7-8115-48C9-B23E-3491E0CEAAF1}" srcOrd="0" destOrd="0" presId="urn:microsoft.com/office/officeart/2005/8/layout/default"/>
    <dgm:cxn modelId="{2E214942-4FC6-4E39-B17A-24AEBA85F16C}" type="presOf" srcId="{AAA963FF-405E-4C8C-B400-DA4EBD2F79B2}" destId="{69B63057-0DB4-4AAB-BE1B-CC5BAB902863}" srcOrd="0" destOrd="0" presId="urn:microsoft.com/office/officeart/2005/8/layout/default"/>
    <dgm:cxn modelId="{AA3BDC63-4A1C-443D-B492-55A36F788C0B}" srcId="{8FF39AAD-A89F-4403-A678-D0339236BBDD}" destId="{47B64B2E-2716-4A5B-8C1B-60FF54DFEFBA}" srcOrd="4" destOrd="0" parTransId="{43CAD835-FCE9-41D5-8DE9-1242A0B10A5E}" sibTransId="{0C9ADD2B-2BD7-4C3C-9A87-6C0A7DED9EC7}"/>
    <dgm:cxn modelId="{3C442F4B-8A08-4495-8B84-CA7781AE3831}" srcId="{8FF39AAD-A89F-4403-A678-D0339236BBDD}" destId="{75F8A14B-3F55-4AC0-921E-E7890C045E28}" srcOrd="10" destOrd="0" parTransId="{D63F61F0-DE31-4044-AE0C-959C0DE04E67}" sibTransId="{4A01D45F-85E8-4B1D-BDC8-117A89A704D4}"/>
    <dgm:cxn modelId="{4CBFF26B-911F-4C0E-B418-B6BD45FC9FE1}" type="presOf" srcId="{3408497D-CD95-4E04-BA4D-8308B4C9A961}" destId="{782C08B5-6C38-4E77-B939-501359332962}" srcOrd="0" destOrd="0" presId="urn:microsoft.com/office/officeart/2005/8/layout/default"/>
    <dgm:cxn modelId="{2A9F026C-EDA7-4E62-8909-F4F7848462E0}" srcId="{8FF39AAD-A89F-4403-A678-D0339236BBDD}" destId="{D3D75A4D-5A04-4537-9C52-959695AF7D53}" srcOrd="12" destOrd="0" parTransId="{A28AEA10-48B2-47CF-B2AA-90C14899B2D9}" sibTransId="{13DC6F89-F70B-4FAE-88B4-DA488E121868}"/>
    <dgm:cxn modelId="{025CE679-EC2B-4010-A90C-5D3A89812FC8}" srcId="{8FF39AAD-A89F-4403-A678-D0339236BBDD}" destId="{58CDF676-9A3A-4D29-A01E-1DE3762132C6}" srcOrd="9" destOrd="0" parTransId="{D03504A7-883F-43CC-B13A-C09810B6D1B5}" sibTransId="{FCFF8729-BDC2-4518-B667-FFA91EA629AC}"/>
    <dgm:cxn modelId="{030F3A92-EED6-482D-BFF3-F0B9ED683413}" type="presOf" srcId="{4DF055C4-3ADB-4A7B-B054-8C714B74646E}" destId="{FEC3DD5B-B336-464A-B3CF-CE9A26C1D274}" srcOrd="0" destOrd="0" presId="urn:microsoft.com/office/officeart/2005/8/layout/default"/>
    <dgm:cxn modelId="{520F1698-C76E-485E-A0F1-6E3205497810}" type="presOf" srcId="{8FF39AAD-A89F-4403-A678-D0339236BBDD}" destId="{F6078EE9-96C0-422A-A577-0FC1440DD3F0}" srcOrd="0" destOrd="0" presId="urn:microsoft.com/office/officeart/2005/8/layout/default"/>
    <dgm:cxn modelId="{78AEFDA3-5DD8-42D9-8E9A-2FED31FCA07C}" srcId="{8FF39AAD-A89F-4403-A678-D0339236BBDD}" destId="{3408497D-CD95-4E04-BA4D-8308B4C9A961}" srcOrd="7" destOrd="0" parTransId="{A09B8586-C03D-4589-8891-238545254677}" sibTransId="{57CC5BC8-4597-4C2F-9310-06063B6D2640}"/>
    <dgm:cxn modelId="{D9677FA4-530E-4C51-BF5C-E2838C56C333}" srcId="{8FF39AAD-A89F-4403-A678-D0339236BBDD}" destId="{FFF8E3F0-8173-49A5-B396-C6CEA3E39EFE}" srcOrd="5" destOrd="0" parTransId="{3D2A4EF8-7ADF-4DB6-86A8-204A91CE4FFA}" sibTransId="{EACCE695-A508-4271-8177-AAC21AA63A06}"/>
    <dgm:cxn modelId="{B4B521AB-4961-4C95-89C6-05935F0E37CA}" type="presOf" srcId="{75F8A14B-3F55-4AC0-921E-E7890C045E28}" destId="{CBBE8F3B-A05F-4E95-B128-46082C706000}" srcOrd="0" destOrd="0" presId="urn:microsoft.com/office/officeart/2005/8/layout/default"/>
    <dgm:cxn modelId="{3BB98AB9-E1F0-4984-9DB7-D837811F1E40}" type="presOf" srcId="{E9DE4011-114E-48FC-A3BA-71FC6B74E869}" destId="{141398A1-C51B-4605-9691-B16E3BC42E92}" srcOrd="0" destOrd="0" presId="urn:microsoft.com/office/officeart/2005/8/layout/default"/>
    <dgm:cxn modelId="{BAC6C9BF-CC37-442D-80F6-0C1560B6447B}" srcId="{8FF39AAD-A89F-4403-A678-D0339236BBDD}" destId="{C294104C-0205-4AAC-9C6F-9B4541353899}" srcOrd="0" destOrd="0" parTransId="{CDE57B38-68DA-478E-B263-654C709AD1D9}" sibTransId="{ADB42BF9-371C-46A2-9411-999490CF851B}"/>
    <dgm:cxn modelId="{F7B475C1-879C-4696-BFCA-C3CE447F5334}" srcId="{8FF39AAD-A89F-4403-A678-D0339236BBDD}" destId="{AAA963FF-405E-4C8C-B400-DA4EBD2F79B2}" srcOrd="6" destOrd="0" parTransId="{2EB30327-FC3A-471C-95EE-3473816DE5B0}" sibTransId="{8F1A9C9C-C44E-41DB-9337-E6A713F67240}"/>
    <dgm:cxn modelId="{C6676BC7-A56E-42F3-B592-CFCEC6B23F78}" type="presOf" srcId="{C294104C-0205-4AAC-9C6F-9B4541353899}" destId="{DC2544F5-E8B3-49B5-9B42-F44278ECC6FA}" srcOrd="0" destOrd="0" presId="urn:microsoft.com/office/officeart/2005/8/layout/default"/>
    <dgm:cxn modelId="{41E29DD3-DFB3-4F4A-8652-261B3BD687BB}" srcId="{8FF39AAD-A89F-4403-A678-D0339236BBDD}" destId="{29C9B6F2-5F41-42D2-B2BB-5D32C3F7AA36}" srcOrd="8" destOrd="0" parTransId="{332589CF-0403-433B-A4A6-58385848133A}" sibTransId="{9D2E546F-803C-43EA-801C-B8FB66075971}"/>
    <dgm:cxn modelId="{63C2EAD4-53AC-42C2-87B3-D6D6AAD21C2F}" type="presOf" srcId="{FFF8E3F0-8173-49A5-B396-C6CEA3E39EFE}" destId="{5EA31C4F-736A-4AED-A95F-40EECF6EC021}" srcOrd="0" destOrd="0" presId="urn:microsoft.com/office/officeart/2005/8/layout/default"/>
    <dgm:cxn modelId="{C8B6E7D5-72DB-4AED-A136-86F02ECD78A2}" type="presOf" srcId="{47B64B2E-2716-4A5B-8C1B-60FF54DFEFBA}" destId="{BCCF52B1-E6A5-4B6D-B027-9C847E938E80}" srcOrd="0" destOrd="0" presId="urn:microsoft.com/office/officeart/2005/8/layout/default"/>
    <dgm:cxn modelId="{A7EFF9E2-F07C-4657-A0B5-C32503FE1A98}" srcId="{8FF39AAD-A89F-4403-A678-D0339236BBDD}" destId="{4DF055C4-3ADB-4A7B-B054-8C714B74646E}" srcOrd="3" destOrd="0" parTransId="{1529A158-EC40-4702-B430-6C857980CEF5}" sibTransId="{225F9607-AD3D-4522-A4D1-128985C816BA}"/>
    <dgm:cxn modelId="{BDD8AAEF-F66C-43D7-A505-C36932551878}" type="presOf" srcId="{0DA840F3-B6B2-45FD-AB05-D572C454BFA7}" destId="{DDE8CE96-9B0F-401C-80D1-5AAD9ABDE6D1}" srcOrd="0" destOrd="0" presId="urn:microsoft.com/office/officeart/2005/8/layout/default"/>
    <dgm:cxn modelId="{F48FA2F9-365C-481C-96C3-CAB8764BC0AD}" srcId="{8FF39AAD-A89F-4403-A678-D0339236BBDD}" destId="{4108652D-4352-48E8-AC1D-C3325B8F4F09}" srcOrd="2" destOrd="0" parTransId="{BF4FE363-0A18-42DE-BC37-72D5C2CDD842}" sibTransId="{EF233930-4A5F-4EAF-9B71-88E9588496F3}"/>
    <dgm:cxn modelId="{C6F16FFF-B545-4A15-BDD3-C43440D730CA}" srcId="{8FF39AAD-A89F-4403-A678-D0339236BBDD}" destId="{0DA840F3-B6B2-45FD-AB05-D572C454BFA7}" srcOrd="1" destOrd="0" parTransId="{4DA926AE-2EA5-4539-B688-3049D4D6E743}" sibTransId="{15DADC07-88BD-480B-8A0D-A2E74B0CF114}"/>
    <dgm:cxn modelId="{8563C6DE-2E49-473C-8CA5-05247D14627B}" type="presParOf" srcId="{F6078EE9-96C0-422A-A577-0FC1440DD3F0}" destId="{DC2544F5-E8B3-49B5-9B42-F44278ECC6FA}" srcOrd="0" destOrd="0" presId="urn:microsoft.com/office/officeart/2005/8/layout/default"/>
    <dgm:cxn modelId="{A689FD17-F4A6-4584-AC55-2B3B64D1F1B4}" type="presParOf" srcId="{F6078EE9-96C0-422A-A577-0FC1440DD3F0}" destId="{A088BEFD-D2D5-470A-99BD-B8679E2D6497}" srcOrd="1" destOrd="0" presId="urn:microsoft.com/office/officeart/2005/8/layout/default"/>
    <dgm:cxn modelId="{A02ED03E-7E6A-4A32-B703-4FABC3240732}" type="presParOf" srcId="{F6078EE9-96C0-422A-A577-0FC1440DD3F0}" destId="{DDE8CE96-9B0F-401C-80D1-5AAD9ABDE6D1}" srcOrd="2" destOrd="0" presId="urn:microsoft.com/office/officeart/2005/8/layout/default"/>
    <dgm:cxn modelId="{2C430E86-CCEA-4D54-BFA5-9A5DEF3C5E5E}" type="presParOf" srcId="{F6078EE9-96C0-422A-A577-0FC1440DD3F0}" destId="{A30F207B-DE2D-47AD-B7E5-34E7D45963DF}" srcOrd="3" destOrd="0" presId="urn:microsoft.com/office/officeart/2005/8/layout/default"/>
    <dgm:cxn modelId="{4106061D-9811-4275-AB4A-B96499293C2E}" type="presParOf" srcId="{F6078EE9-96C0-422A-A577-0FC1440DD3F0}" destId="{C5A4B300-A5B8-4967-9C48-FDA408095E6C}" srcOrd="4" destOrd="0" presId="urn:microsoft.com/office/officeart/2005/8/layout/default"/>
    <dgm:cxn modelId="{79FB6A15-1F80-4CC5-B066-7B5C87E7E3C7}" type="presParOf" srcId="{F6078EE9-96C0-422A-A577-0FC1440DD3F0}" destId="{3D52042F-C94E-44AC-8DE1-4624413AFDD4}" srcOrd="5" destOrd="0" presId="urn:microsoft.com/office/officeart/2005/8/layout/default"/>
    <dgm:cxn modelId="{DAFFE647-5B10-44BE-84EA-C58B2900557A}" type="presParOf" srcId="{F6078EE9-96C0-422A-A577-0FC1440DD3F0}" destId="{FEC3DD5B-B336-464A-B3CF-CE9A26C1D274}" srcOrd="6" destOrd="0" presId="urn:microsoft.com/office/officeart/2005/8/layout/default"/>
    <dgm:cxn modelId="{3F25FE0F-B791-453C-941C-85EB8967E8A7}" type="presParOf" srcId="{F6078EE9-96C0-422A-A577-0FC1440DD3F0}" destId="{508D51E3-FBC0-4C6A-B0C3-6B223F6446E1}" srcOrd="7" destOrd="0" presId="urn:microsoft.com/office/officeart/2005/8/layout/default"/>
    <dgm:cxn modelId="{9C69B4A9-6A38-4F56-8475-9433491F5FDE}" type="presParOf" srcId="{F6078EE9-96C0-422A-A577-0FC1440DD3F0}" destId="{BCCF52B1-E6A5-4B6D-B027-9C847E938E80}" srcOrd="8" destOrd="0" presId="urn:microsoft.com/office/officeart/2005/8/layout/default"/>
    <dgm:cxn modelId="{C875231B-CF4B-4D17-9B5C-D5BF98F08C23}" type="presParOf" srcId="{F6078EE9-96C0-422A-A577-0FC1440DD3F0}" destId="{6F5546E6-71F8-4C1F-8AFF-B85E3048ED2A}" srcOrd="9" destOrd="0" presId="urn:microsoft.com/office/officeart/2005/8/layout/default"/>
    <dgm:cxn modelId="{9DD6D4BF-6D29-4851-8C71-E6DD00957DFA}" type="presParOf" srcId="{F6078EE9-96C0-422A-A577-0FC1440DD3F0}" destId="{5EA31C4F-736A-4AED-A95F-40EECF6EC021}" srcOrd="10" destOrd="0" presId="urn:microsoft.com/office/officeart/2005/8/layout/default"/>
    <dgm:cxn modelId="{AA35A18C-513B-4AFA-B0D2-9DDAD3132956}" type="presParOf" srcId="{F6078EE9-96C0-422A-A577-0FC1440DD3F0}" destId="{B3AF46F3-6FD5-4822-9F9C-DD1E01128D33}" srcOrd="11" destOrd="0" presId="urn:microsoft.com/office/officeart/2005/8/layout/default"/>
    <dgm:cxn modelId="{346AE028-2FEA-41E4-81DF-1CAFCB5D86AF}" type="presParOf" srcId="{F6078EE9-96C0-422A-A577-0FC1440DD3F0}" destId="{69B63057-0DB4-4AAB-BE1B-CC5BAB902863}" srcOrd="12" destOrd="0" presId="urn:microsoft.com/office/officeart/2005/8/layout/default"/>
    <dgm:cxn modelId="{C1BF7CAE-1A7A-4348-A239-F09780C79C44}" type="presParOf" srcId="{F6078EE9-96C0-422A-A577-0FC1440DD3F0}" destId="{74B4F917-B9A5-4C66-8C91-E49F5AED01CA}" srcOrd="13" destOrd="0" presId="urn:microsoft.com/office/officeart/2005/8/layout/default"/>
    <dgm:cxn modelId="{5F871D95-1DE8-4910-84CF-C05F1B0C7B4F}" type="presParOf" srcId="{F6078EE9-96C0-422A-A577-0FC1440DD3F0}" destId="{782C08B5-6C38-4E77-B939-501359332962}" srcOrd="14" destOrd="0" presId="urn:microsoft.com/office/officeart/2005/8/layout/default"/>
    <dgm:cxn modelId="{BA4B0774-8110-483C-9D5E-708D88FC983F}" type="presParOf" srcId="{F6078EE9-96C0-422A-A577-0FC1440DD3F0}" destId="{E7135E64-297D-4577-8604-ED278DAE24D8}" srcOrd="15" destOrd="0" presId="urn:microsoft.com/office/officeart/2005/8/layout/default"/>
    <dgm:cxn modelId="{C54902CC-23A9-46AB-B711-459602DE5B44}" type="presParOf" srcId="{F6078EE9-96C0-422A-A577-0FC1440DD3F0}" destId="{4CC921F7-8115-48C9-B23E-3491E0CEAAF1}" srcOrd="16" destOrd="0" presId="urn:microsoft.com/office/officeart/2005/8/layout/default"/>
    <dgm:cxn modelId="{3CAD7C85-52B0-4E60-B947-56AE3BD883D2}" type="presParOf" srcId="{F6078EE9-96C0-422A-A577-0FC1440DD3F0}" destId="{96136452-8022-474B-9CBC-F2B0D61AD94F}" srcOrd="17" destOrd="0" presId="urn:microsoft.com/office/officeart/2005/8/layout/default"/>
    <dgm:cxn modelId="{478D0E02-88A2-48C4-BE53-E4B6D5656B24}" type="presParOf" srcId="{F6078EE9-96C0-422A-A577-0FC1440DD3F0}" destId="{67648B7F-0FBD-4B30-9118-21EAC9E59CA3}" srcOrd="18" destOrd="0" presId="urn:microsoft.com/office/officeart/2005/8/layout/default"/>
    <dgm:cxn modelId="{C540F49C-12F3-4D06-81F0-3E0B2BD16CB5}" type="presParOf" srcId="{F6078EE9-96C0-422A-A577-0FC1440DD3F0}" destId="{179BAB07-8EAA-484D-A749-E1A0B62B813F}" srcOrd="19" destOrd="0" presId="urn:microsoft.com/office/officeart/2005/8/layout/default"/>
    <dgm:cxn modelId="{B651F888-05F7-4654-B281-7BE7CCB0B45B}" type="presParOf" srcId="{F6078EE9-96C0-422A-A577-0FC1440DD3F0}" destId="{CBBE8F3B-A05F-4E95-B128-46082C706000}" srcOrd="20" destOrd="0" presId="urn:microsoft.com/office/officeart/2005/8/layout/default"/>
    <dgm:cxn modelId="{AFA79F3C-2459-4F23-9E1E-748695E79FF1}" type="presParOf" srcId="{F6078EE9-96C0-422A-A577-0FC1440DD3F0}" destId="{055E9FE6-0A72-4B52-BADD-EC0D6A1F56C8}" srcOrd="21" destOrd="0" presId="urn:microsoft.com/office/officeart/2005/8/layout/default"/>
    <dgm:cxn modelId="{A33C5BF9-05A8-4DD4-A5FD-213E8900868A}" type="presParOf" srcId="{F6078EE9-96C0-422A-A577-0FC1440DD3F0}" destId="{141398A1-C51B-4605-9691-B16E3BC42E92}" srcOrd="22" destOrd="0" presId="urn:microsoft.com/office/officeart/2005/8/layout/default"/>
    <dgm:cxn modelId="{508D9DB5-451E-46ED-8C9C-C52490933680}" type="presParOf" srcId="{F6078EE9-96C0-422A-A577-0FC1440DD3F0}" destId="{F4E61713-D462-42FF-A3CB-0ECD48A7180E}" srcOrd="23" destOrd="0" presId="urn:microsoft.com/office/officeart/2005/8/layout/default"/>
    <dgm:cxn modelId="{EC30A5F2-BA6E-43CE-B078-F50571DC26D8}" type="presParOf" srcId="{F6078EE9-96C0-422A-A577-0FC1440DD3F0}" destId="{B229FE86-789F-423E-A52D-40A8ED629A6A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8E663A1-A0CB-484E-AA9B-D927C355DD72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1B559F3-427F-4774-8CDA-66BBD726579A}">
      <dgm:prSet/>
      <dgm:spPr/>
      <dgm:t>
        <a:bodyPr/>
        <a:lstStyle/>
        <a:p>
          <a:r>
            <a:rPr lang="en-US"/>
            <a:t>These are the things that we are trying to attain.</a:t>
          </a:r>
        </a:p>
      </dgm:t>
    </dgm:pt>
    <dgm:pt modelId="{6166F9F9-F524-41EE-B54F-F8C471CDB74E}" type="parTrans" cxnId="{DBFF5446-DAAC-46A9-8C7A-A1592790B144}">
      <dgm:prSet/>
      <dgm:spPr/>
      <dgm:t>
        <a:bodyPr/>
        <a:lstStyle/>
        <a:p>
          <a:endParaRPr lang="en-US"/>
        </a:p>
      </dgm:t>
    </dgm:pt>
    <dgm:pt modelId="{D5929A12-6319-493B-94AF-62DE2B5BC277}" type="sibTrans" cxnId="{DBFF5446-DAAC-46A9-8C7A-A1592790B144}">
      <dgm:prSet/>
      <dgm:spPr/>
      <dgm:t>
        <a:bodyPr/>
        <a:lstStyle/>
        <a:p>
          <a:endParaRPr lang="en-US"/>
        </a:p>
      </dgm:t>
    </dgm:pt>
    <dgm:pt modelId="{945D2257-70EB-4CD8-A372-3A3577283E57}">
      <dgm:prSet/>
      <dgm:spPr/>
      <dgm:t>
        <a:bodyPr/>
        <a:lstStyle/>
        <a:p>
          <a:r>
            <a:rPr lang="en-US" dirty="0"/>
            <a:t>These are things that we have established that we are trying to accomplish</a:t>
          </a:r>
        </a:p>
      </dgm:t>
    </dgm:pt>
    <dgm:pt modelId="{E64A86FA-7DFE-44FD-9F83-1604723261BA}" type="parTrans" cxnId="{CE4206A8-25E3-4072-9C9E-4312DAF3A1E6}">
      <dgm:prSet/>
      <dgm:spPr/>
      <dgm:t>
        <a:bodyPr/>
        <a:lstStyle/>
        <a:p>
          <a:endParaRPr lang="en-US"/>
        </a:p>
      </dgm:t>
    </dgm:pt>
    <dgm:pt modelId="{B85D3FB7-BCE6-4DAA-ADA3-E1CE6050F4D3}" type="sibTrans" cxnId="{CE4206A8-25E3-4072-9C9E-4312DAF3A1E6}">
      <dgm:prSet/>
      <dgm:spPr/>
      <dgm:t>
        <a:bodyPr/>
        <a:lstStyle/>
        <a:p>
          <a:endParaRPr lang="en-US"/>
        </a:p>
      </dgm:t>
    </dgm:pt>
    <dgm:pt modelId="{551077D9-E20A-4C1D-A97A-C6BF353B16A1}">
      <dgm:prSet/>
      <dgm:spPr/>
      <dgm:t>
        <a:bodyPr/>
        <a:lstStyle/>
        <a:p>
          <a:r>
            <a:rPr lang="en-US" dirty="0"/>
            <a:t>Goals must be understood and agreed upon by everyone and everyone is trying to achieve the same goal.</a:t>
          </a:r>
        </a:p>
      </dgm:t>
    </dgm:pt>
    <dgm:pt modelId="{2D6661B0-979D-4D62-858B-68379DD53679}" type="parTrans" cxnId="{3B53A481-7A43-425A-A659-70FF892C9845}">
      <dgm:prSet/>
      <dgm:spPr/>
      <dgm:t>
        <a:bodyPr/>
        <a:lstStyle/>
        <a:p>
          <a:endParaRPr lang="en-US"/>
        </a:p>
      </dgm:t>
    </dgm:pt>
    <dgm:pt modelId="{4F7C3E35-6ED2-4EEE-8AE4-C5CD28278058}" type="sibTrans" cxnId="{3B53A481-7A43-425A-A659-70FF892C9845}">
      <dgm:prSet/>
      <dgm:spPr/>
      <dgm:t>
        <a:bodyPr/>
        <a:lstStyle/>
        <a:p>
          <a:endParaRPr lang="en-US"/>
        </a:p>
      </dgm:t>
    </dgm:pt>
    <dgm:pt modelId="{0230FBFD-C45A-49D5-A665-D389098F1D0D}">
      <dgm:prSet/>
      <dgm:spPr/>
      <dgm:t>
        <a:bodyPr/>
        <a:lstStyle/>
        <a:p>
          <a:r>
            <a:rPr lang="en-US"/>
            <a:t>If goals are misunderstood or not agreed upon you will have conflict.</a:t>
          </a:r>
        </a:p>
      </dgm:t>
    </dgm:pt>
    <dgm:pt modelId="{511C7044-473F-4819-99E9-EB7183D11140}" type="parTrans" cxnId="{6E574A3C-170F-437D-91C2-A86101BDF27F}">
      <dgm:prSet/>
      <dgm:spPr/>
      <dgm:t>
        <a:bodyPr/>
        <a:lstStyle/>
        <a:p>
          <a:endParaRPr lang="en-US"/>
        </a:p>
      </dgm:t>
    </dgm:pt>
    <dgm:pt modelId="{45D62BDC-74EB-407E-9897-B395E2DBF6B2}" type="sibTrans" cxnId="{6E574A3C-170F-437D-91C2-A86101BDF27F}">
      <dgm:prSet/>
      <dgm:spPr/>
      <dgm:t>
        <a:bodyPr/>
        <a:lstStyle/>
        <a:p>
          <a:endParaRPr lang="en-US"/>
        </a:p>
      </dgm:t>
    </dgm:pt>
    <dgm:pt modelId="{AB3D0907-ABAB-40FF-9FBB-A1874A002157}">
      <dgm:prSet/>
      <dgm:spPr/>
      <dgm:t>
        <a:bodyPr/>
        <a:lstStyle/>
        <a:p>
          <a:r>
            <a:rPr lang="en-US"/>
            <a:t>When professionalizing conflict, you must ensure that the GOALS are understood and agreed upon.</a:t>
          </a:r>
        </a:p>
      </dgm:t>
    </dgm:pt>
    <dgm:pt modelId="{C7FF54DE-2C0B-4089-8BEF-98E56DA59F1E}" type="parTrans" cxnId="{B65D2553-7315-4EAE-99A0-8C53E53446DE}">
      <dgm:prSet/>
      <dgm:spPr/>
      <dgm:t>
        <a:bodyPr/>
        <a:lstStyle/>
        <a:p>
          <a:endParaRPr lang="en-US"/>
        </a:p>
      </dgm:t>
    </dgm:pt>
    <dgm:pt modelId="{DD64CABC-976E-42B6-A52F-77B097290175}" type="sibTrans" cxnId="{B65D2553-7315-4EAE-99A0-8C53E53446DE}">
      <dgm:prSet/>
      <dgm:spPr/>
      <dgm:t>
        <a:bodyPr/>
        <a:lstStyle/>
        <a:p>
          <a:endParaRPr lang="en-US"/>
        </a:p>
      </dgm:t>
    </dgm:pt>
    <dgm:pt modelId="{73F597C2-54E9-4B66-83E1-C6314577B961}" type="pres">
      <dgm:prSet presAssocID="{C8E663A1-A0CB-484E-AA9B-D927C355DD72}" presName="outerComposite" presStyleCnt="0">
        <dgm:presLayoutVars>
          <dgm:chMax val="5"/>
          <dgm:dir/>
          <dgm:resizeHandles val="exact"/>
        </dgm:presLayoutVars>
      </dgm:prSet>
      <dgm:spPr/>
    </dgm:pt>
    <dgm:pt modelId="{F2CEF49C-5485-432B-A728-4FC3472BDFFE}" type="pres">
      <dgm:prSet presAssocID="{C8E663A1-A0CB-484E-AA9B-D927C355DD72}" presName="dummyMaxCanvas" presStyleCnt="0">
        <dgm:presLayoutVars/>
      </dgm:prSet>
      <dgm:spPr/>
    </dgm:pt>
    <dgm:pt modelId="{7467E195-82A0-4696-8AA9-C87935AF4F9F}" type="pres">
      <dgm:prSet presAssocID="{C8E663A1-A0CB-484E-AA9B-D927C355DD72}" presName="FiveNodes_1" presStyleLbl="node1" presStyleIdx="0" presStyleCnt="5">
        <dgm:presLayoutVars>
          <dgm:bulletEnabled val="1"/>
        </dgm:presLayoutVars>
      </dgm:prSet>
      <dgm:spPr/>
    </dgm:pt>
    <dgm:pt modelId="{996F3361-C5D0-40ED-B5BD-7E4B2F55F8C2}" type="pres">
      <dgm:prSet presAssocID="{C8E663A1-A0CB-484E-AA9B-D927C355DD72}" presName="FiveNodes_2" presStyleLbl="node1" presStyleIdx="1" presStyleCnt="5">
        <dgm:presLayoutVars>
          <dgm:bulletEnabled val="1"/>
        </dgm:presLayoutVars>
      </dgm:prSet>
      <dgm:spPr/>
    </dgm:pt>
    <dgm:pt modelId="{177C78F1-7D8E-495B-A81A-D19A88A93066}" type="pres">
      <dgm:prSet presAssocID="{C8E663A1-A0CB-484E-AA9B-D927C355DD72}" presName="FiveNodes_3" presStyleLbl="node1" presStyleIdx="2" presStyleCnt="5">
        <dgm:presLayoutVars>
          <dgm:bulletEnabled val="1"/>
        </dgm:presLayoutVars>
      </dgm:prSet>
      <dgm:spPr/>
    </dgm:pt>
    <dgm:pt modelId="{5F0188F5-26C9-468D-9785-31E240AC52B6}" type="pres">
      <dgm:prSet presAssocID="{C8E663A1-A0CB-484E-AA9B-D927C355DD72}" presName="FiveNodes_4" presStyleLbl="node1" presStyleIdx="3" presStyleCnt="5">
        <dgm:presLayoutVars>
          <dgm:bulletEnabled val="1"/>
        </dgm:presLayoutVars>
      </dgm:prSet>
      <dgm:spPr/>
    </dgm:pt>
    <dgm:pt modelId="{49A6CB7B-C60F-458B-AD38-08607AABFED1}" type="pres">
      <dgm:prSet presAssocID="{C8E663A1-A0CB-484E-AA9B-D927C355DD72}" presName="FiveNodes_5" presStyleLbl="node1" presStyleIdx="4" presStyleCnt="5">
        <dgm:presLayoutVars>
          <dgm:bulletEnabled val="1"/>
        </dgm:presLayoutVars>
      </dgm:prSet>
      <dgm:spPr/>
    </dgm:pt>
    <dgm:pt modelId="{620FC57E-2F83-44D7-BFFB-D64302FF52FD}" type="pres">
      <dgm:prSet presAssocID="{C8E663A1-A0CB-484E-AA9B-D927C355DD72}" presName="FiveConn_1-2" presStyleLbl="fgAccFollowNode1" presStyleIdx="0" presStyleCnt="4">
        <dgm:presLayoutVars>
          <dgm:bulletEnabled val="1"/>
        </dgm:presLayoutVars>
      </dgm:prSet>
      <dgm:spPr/>
    </dgm:pt>
    <dgm:pt modelId="{C48B25FA-04DE-4A6A-95FB-9F0547F6BB56}" type="pres">
      <dgm:prSet presAssocID="{C8E663A1-A0CB-484E-AA9B-D927C355DD72}" presName="FiveConn_2-3" presStyleLbl="fgAccFollowNode1" presStyleIdx="1" presStyleCnt="4">
        <dgm:presLayoutVars>
          <dgm:bulletEnabled val="1"/>
        </dgm:presLayoutVars>
      </dgm:prSet>
      <dgm:spPr/>
    </dgm:pt>
    <dgm:pt modelId="{76747707-98AA-42AB-8E92-C11C20D46344}" type="pres">
      <dgm:prSet presAssocID="{C8E663A1-A0CB-484E-AA9B-D927C355DD72}" presName="FiveConn_3-4" presStyleLbl="fgAccFollowNode1" presStyleIdx="2" presStyleCnt="4">
        <dgm:presLayoutVars>
          <dgm:bulletEnabled val="1"/>
        </dgm:presLayoutVars>
      </dgm:prSet>
      <dgm:spPr/>
    </dgm:pt>
    <dgm:pt modelId="{6301F634-F53F-45DE-9D5F-66BD682B68DC}" type="pres">
      <dgm:prSet presAssocID="{C8E663A1-A0CB-484E-AA9B-D927C355DD72}" presName="FiveConn_4-5" presStyleLbl="fgAccFollowNode1" presStyleIdx="3" presStyleCnt="4">
        <dgm:presLayoutVars>
          <dgm:bulletEnabled val="1"/>
        </dgm:presLayoutVars>
      </dgm:prSet>
      <dgm:spPr/>
    </dgm:pt>
    <dgm:pt modelId="{92B69AC8-0019-46DC-8188-8F41D51A9CD8}" type="pres">
      <dgm:prSet presAssocID="{C8E663A1-A0CB-484E-AA9B-D927C355DD72}" presName="FiveNodes_1_text" presStyleLbl="node1" presStyleIdx="4" presStyleCnt="5">
        <dgm:presLayoutVars>
          <dgm:bulletEnabled val="1"/>
        </dgm:presLayoutVars>
      </dgm:prSet>
      <dgm:spPr/>
    </dgm:pt>
    <dgm:pt modelId="{B50C785B-A861-439D-A8FD-800B2DB95BEC}" type="pres">
      <dgm:prSet presAssocID="{C8E663A1-A0CB-484E-AA9B-D927C355DD72}" presName="FiveNodes_2_text" presStyleLbl="node1" presStyleIdx="4" presStyleCnt="5">
        <dgm:presLayoutVars>
          <dgm:bulletEnabled val="1"/>
        </dgm:presLayoutVars>
      </dgm:prSet>
      <dgm:spPr/>
    </dgm:pt>
    <dgm:pt modelId="{2496F15F-4E48-435A-902E-01C55EE91F81}" type="pres">
      <dgm:prSet presAssocID="{C8E663A1-A0CB-484E-AA9B-D927C355DD72}" presName="FiveNodes_3_text" presStyleLbl="node1" presStyleIdx="4" presStyleCnt="5">
        <dgm:presLayoutVars>
          <dgm:bulletEnabled val="1"/>
        </dgm:presLayoutVars>
      </dgm:prSet>
      <dgm:spPr/>
    </dgm:pt>
    <dgm:pt modelId="{9BCE2462-D00A-4C33-8186-3261096F8923}" type="pres">
      <dgm:prSet presAssocID="{C8E663A1-A0CB-484E-AA9B-D927C355DD72}" presName="FiveNodes_4_text" presStyleLbl="node1" presStyleIdx="4" presStyleCnt="5">
        <dgm:presLayoutVars>
          <dgm:bulletEnabled val="1"/>
        </dgm:presLayoutVars>
      </dgm:prSet>
      <dgm:spPr/>
    </dgm:pt>
    <dgm:pt modelId="{81328BB4-AE22-468D-963C-E84958189610}" type="pres">
      <dgm:prSet presAssocID="{C8E663A1-A0CB-484E-AA9B-D927C355DD7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83DF202-0371-4D0B-B381-8B0AEA543D1E}" type="presOf" srcId="{61B559F3-427F-4774-8CDA-66BBD726579A}" destId="{92B69AC8-0019-46DC-8188-8F41D51A9CD8}" srcOrd="1" destOrd="0" presId="urn:microsoft.com/office/officeart/2005/8/layout/vProcess5"/>
    <dgm:cxn modelId="{D197B303-D017-4C07-8E60-34D40F94799E}" type="presOf" srcId="{945D2257-70EB-4CD8-A372-3A3577283E57}" destId="{B50C785B-A861-439D-A8FD-800B2DB95BEC}" srcOrd="1" destOrd="0" presId="urn:microsoft.com/office/officeart/2005/8/layout/vProcess5"/>
    <dgm:cxn modelId="{B086580A-72E6-42F6-9DCE-A9DBF66523B8}" type="presOf" srcId="{0230FBFD-C45A-49D5-A665-D389098F1D0D}" destId="{9BCE2462-D00A-4C33-8186-3261096F8923}" srcOrd="1" destOrd="0" presId="urn:microsoft.com/office/officeart/2005/8/layout/vProcess5"/>
    <dgm:cxn modelId="{E1935D18-A4CD-4645-BD80-A111E0818CCC}" type="presOf" srcId="{45D62BDC-74EB-407E-9897-B395E2DBF6B2}" destId="{6301F634-F53F-45DE-9D5F-66BD682B68DC}" srcOrd="0" destOrd="0" presId="urn:microsoft.com/office/officeart/2005/8/layout/vProcess5"/>
    <dgm:cxn modelId="{D3061F26-87C8-437B-BED1-80B82D47B5DE}" type="presOf" srcId="{AB3D0907-ABAB-40FF-9FBB-A1874A002157}" destId="{49A6CB7B-C60F-458B-AD38-08607AABFED1}" srcOrd="0" destOrd="0" presId="urn:microsoft.com/office/officeart/2005/8/layout/vProcess5"/>
    <dgm:cxn modelId="{EC942533-6327-4058-AAC3-85DB7764D612}" type="presOf" srcId="{C8E663A1-A0CB-484E-AA9B-D927C355DD72}" destId="{73F597C2-54E9-4B66-83E1-C6314577B961}" srcOrd="0" destOrd="0" presId="urn:microsoft.com/office/officeart/2005/8/layout/vProcess5"/>
    <dgm:cxn modelId="{6E574A3C-170F-437D-91C2-A86101BDF27F}" srcId="{C8E663A1-A0CB-484E-AA9B-D927C355DD72}" destId="{0230FBFD-C45A-49D5-A665-D389098F1D0D}" srcOrd="3" destOrd="0" parTransId="{511C7044-473F-4819-99E9-EB7183D11140}" sibTransId="{45D62BDC-74EB-407E-9897-B395E2DBF6B2}"/>
    <dgm:cxn modelId="{2608335C-A980-45E3-BA09-05DF9F11AB5C}" type="presOf" srcId="{4F7C3E35-6ED2-4EEE-8AE4-C5CD28278058}" destId="{76747707-98AA-42AB-8E92-C11C20D46344}" srcOrd="0" destOrd="0" presId="urn:microsoft.com/office/officeart/2005/8/layout/vProcess5"/>
    <dgm:cxn modelId="{A02FFF65-316E-4FA0-8B3F-69B6E7090F09}" type="presOf" srcId="{0230FBFD-C45A-49D5-A665-D389098F1D0D}" destId="{5F0188F5-26C9-468D-9785-31E240AC52B6}" srcOrd="0" destOrd="0" presId="urn:microsoft.com/office/officeart/2005/8/layout/vProcess5"/>
    <dgm:cxn modelId="{DBFF5446-DAAC-46A9-8C7A-A1592790B144}" srcId="{C8E663A1-A0CB-484E-AA9B-D927C355DD72}" destId="{61B559F3-427F-4774-8CDA-66BBD726579A}" srcOrd="0" destOrd="0" parTransId="{6166F9F9-F524-41EE-B54F-F8C471CDB74E}" sibTransId="{D5929A12-6319-493B-94AF-62DE2B5BC277}"/>
    <dgm:cxn modelId="{5B866267-C40B-4A16-A2D3-16982EED81F7}" type="presOf" srcId="{551077D9-E20A-4C1D-A97A-C6BF353B16A1}" destId="{177C78F1-7D8E-495B-A81A-D19A88A93066}" srcOrd="0" destOrd="0" presId="urn:microsoft.com/office/officeart/2005/8/layout/vProcess5"/>
    <dgm:cxn modelId="{3DB07F49-0299-4882-B1A3-93FD4C627B54}" type="presOf" srcId="{61B559F3-427F-4774-8CDA-66BBD726579A}" destId="{7467E195-82A0-4696-8AA9-C87935AF4F9F}" srcOrd="0" destOrd="0" presId="urn:microsoft.com/office/officeart/2005/8/layout/vProcess5"/>
    <dgm:cxn modelId="{061A3E50-F533-4167-BE53-89E7D2B88504}" type="presOf" srcId="{945D2257-70EB-4CD8-A372-3A3577283E57}" destId="{996F3361-C5D0-40ED-B5BD-7E4B2F55F8C2}" srcOrd="0" destOrd="0" presId="urn:microsoft.com/office/officeart/2005/8/layout/vProcess5"/>
    <dgm:cxn modelId="{B65D2553-7315-4EAE-99A0-8C53E53446DE}" srcId="{C8E663A1-A0CB-484E-AA9B-D927C355DD72}" destId="{AB3D0907-ABAB-40FF-9FBB-A1874A002157}" srcOrd="4" destOrd="0" parTransId="{C7FF54DE-2C0B-4089-8BEF-98E56DA59F1E}" sibTransId="{DD64CABC-976E-42B6-A52F-77B097290175}"/>
    <dgm:cxn modelId="{5BF5237E-7B67-4B23-81F6-72B75B2D1A57}" type="presOf" srcId="{551077D9-E20A-4C1D-A97A-C6BF353B16A1}" destId="{2496F15F-4E48-435A-902E-01C55EE91F81}" srcOrd="1" destOrd="0" presId="urn:microsoft.com/office/officeart/2005/8/layout/vProcess5"/>
    <dgm:cxn modelId="{3B53A481-7A43-425A-A659-70FF892C9845}" srcId="{C8E663A1-A0CB-484E-AA9B-D927C355DD72}" destId="{551077D9-E20A-4C1D-A97A-C6BF353B16A1}" srcOrd="2" destOrd="0" parTransId="{2D6661B0-979D-4D62-858B-68379DD53679}" sibTransId="{4F7C3E35-6ED2-4EEE-8AE4-C5CD28278058}"/>
    <dgm:cxn modelId="{CE4206A8-25E3-4072-9C9E-4312DAF3A1E6}" srcId="{C8E663A1-A0CB-484E-AA9B-D927C355DD72}" destId="{945D2257-70EB-4CD8-A372-3A3577283E57}" srcOrd="1" destOrd="0" parTransId="{E64A86FA-7DFE-44FD-9F83-1604723261BA}" sibTransId="{B85D3FB7-BCE6-4DAA-ADA3-E1CE6050F4D3}"/>
    <dgm:cxn modelId="{38D153D0-48D4-4692-92FE-7356BD4A5115}" type="presOf" srcId="{AB3D0907-ABAB-40FF-9FBB-A1874A002157}" destId="{81328BB4-AE22-468D-963C-E84958189610}" srcOrd="1" destOrd="0" presId="urn:microsoft.com/office/officeart/2005/8/layout/vProcess5"/>
    <dgm:cxn modelId="{D1541ADB-D11D-401D-BCC2-03A36AA5F29F}" type="presOf" srcId="{D5929A12-6319-493B-94AF-62DE2B5BC277}" destId="{620FC57E-2F83-44D7-BFFB-D64302FF52FD}" srcOrd="0" destOrd="0" presId="urn:microsoft.com/office/officeart/2005/8/layout/vProcess5"/>
    <dgm:cxn modelId="{D39C50ED-DA17-4906-B8D6-42E5A2513926}" type="presOf" srcId="{B85D3FB7-BCE6-4DAA-ADA3-E1CE6050F4D3}" destId="{C48B25FA-04DE-4A6A-95FB-9F0547F6BB56}" srcOrd="0" destOrd="0" presId="urn:microsoft.com/office/officeart/2005/8/layout/vProcess5"/>
    <dgm:cxn modelId="{DAA95D5F-6C9C-4A11-BA17-49E4D8D91505}" type="presParOf" srcId="{73F597C2-54E9-4B66-83E1-C6314577B961}" destId="{F2CEF49C-5485-432B-A728-4FC3472BDFFE}" srcOrd="0" destOrd="0" presId="urn:microsoft.com/office/officeart/2005/8/layout/vProcess5"/>
    <dgm:cxn modelId="{4E1D0C3A-FC53-428C-AD53-1F46C1C51A8A}" type="presParOf" srcId="{73F597C2-54E9-4B66-83E1-C6314577B961}" destId="{7467E195-82A0-4696-8AA9-C87935AF4F9F}" srcOrd="1" destOrd="0" presId="urn:microsoft.com/office/officeart/2005/8/layout/vProcess5"/>
    <dgm:cxn modelId="{B1A4C8F8-466B-4DE9-BECE-00856530977C}" type="presParOf" srcId="{73F597C2-54E9-4B66-83E1-C6314577B961}" destId="{996F3361-C5D0-40ED-B5BD-7E4B2F55F8C2}" srcOrd="2" destOrd="0" presId="urn:microsoft.com/office/officeart/2005/8/layout/vProcess5"/>
    <dgm:cxn modelId="{2FAFBDDC-91FE-4DDD-A4E5-F86995E0836B}" type="presParOf" srcId="{73F597C2-54E9-4B66-83E1-C6314577B961}" destId="{177C78F1-7D8E-495B-A81A-D19A88A93066}" srcOrd="3" destOrd="0" presId="urn:microsoft.com/office/officeart/2005/8/layout/vProcess5"/>
    <dgm:cxn modelId="{A308CDD1-4554-4DA2-9C3A-4B2A398FE860}" type="presParOf" srcId="{73F597C2-54E9-4B66-83E1-C6314577B961}" destId="{5F0188F5-26C9-468D-9785-31E240AC52B6}" srcOrd="4" destOrd="0" presId="urn:microsoft.com/office/officeart/2005/8/layout/vProcess5"/>
    <dgm:cxn modelId="{2DF34E73-014F-4783-A4BC-8430506D2725}" type="presParOf" srcId="{73F597C2-54E9-4B66-83E1-C6314577B961}" destId="{49A6CB7B-C60F-458B-AD38-08607AABFED1}" srcOrd="5" destOrd="0" presId="urn:microsoft.com/office/officeart/2005/8/layout/vProcess5"/>
    <dgm:cxn modelId="{7C50A17F-E6E9-4A6E-8ED6-49D647DEB868}" type="presParOf" srcId="{73F597C2-54E9-4B66-83E1-C6314577B961}" destId="{620FC57E-2F83-44D7-BFFB-D64302FF52FD}" srcOrd="6" destOrd="0" presId="urn:microsoft.com/office/officeart/2005/8/layout/vProcess5"/>
    <dgm:cxn modelId="{993F01E7-90B1-4A17-8AB0-D10F5560A7B7}" type="presParOf" srcId="{73F597C2-54E9-4B66-83E1-C6314577B961}" destId="{C48B25FA-04DE-4A6A-95FB-9F0547F6BB56}" srcOrd="7" destOrd="0" presId="urn:microsoft.com/office/officeart/2005/8/layout/vProcess5"/>
    <dgm:cxn modelId="{8EA0D261-6C28-460B-BDE2-11AABF418CB0}" type="presParOf" srcId="{73F597C2-54E9-4B66-83E1-C6314577B961}" destId="{76747707-98AA-42AB-8E92-C11C20D46344}" srcOrd="8" destOrd="0" presId="urn:microsoft.com/office/officeart/2005/8/layout/vProcess5"/>
    <dgm:cxn modelId="{0EBFB881-E666-4922-915E-9D8A9A4224AB}" type="presParOf" srcId="{73F597C2-54E9-4B66-83E1-C6314577B961}" destId="{6301F634-F53F-45DE-9D5F-66BD682B68DC}" srcOrd="9" destOrd="0" presId="urn:microsoft.com/office/officeart/2005/8/layout/vProcess5"/>
    <dgm:cxn modelId="{F2E00CA8-9305-4371-B1A2-E3CD8349859D}" type="presParOf" srcId="{73F597C2-54E9-4B66-83E1-C6314577B961}" destId="{92B69AC8-0019-46DC-8188-8F41D51A9CD8}" srcOrd="10" destOrd="0" presId="urn:microsoft.com/office/officeart/2005/8/layout/vProcess5"/>
    <dgm:cxn modelId="{BA15A4CD-646A-49D0-BE1E-7068C7622D66}" type="presParOf" srcId="{73F597C2-54E9-4B66-83E1-C6314577B961}" destId="{B50C785B-A861-439D-A8FD-800B2DB95BEC}" srcOrd="11" destOrd="0" presId="urn:microsoft.com/office/officeart/2005/8/layout/vProcess5"/>
    <dgm:cxn modelId="{E41CFC6D-30ED-4BC3-A78B-FF827673BAC7}" type="presParOf" srcId="{73F597C2-54E9-4B66-83E1-C6314577B961}" destId="{2496F15F-4E48-435A-902E-01C55EE91F81}" srcOrd="12" destOrd="0" presId="urn:microsoft.com/office/officeart/2005/8/layout/vProcess5"/>
    <dgm:cxn modelId="{BBADB0E7-13E6-4D44-8767-C73D3A53F5A0}" type="presParOf" srcId="{73F597C2-54E9-4B66-83E1-C6314577B961}" destId="{9BCE2462-D00A-4C33-8186-3261096F8923}" srcOrd="13" destOrd="0" presId="urn:microsoft.com/office/officeart/2005/8/layout/vProcess5"/>
    <dgm:cxn modelId="{1AF6AFFB-A734-4EFC-BB89-60E3643E37E1}" type="presParOf" srcId="{73F597C2-54E9-4B66-83E1-C6314577B961}" destId="{81328BB4-AE22-468D-963C-E8495818961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F39B5B1-2CD6-424C-BA27-F3C5C5E97DB3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60B8363-1A58-42DB-9685-D1B17574E555}">
      <dgm:prSet/>
      <dgm:spPr/>
      <dgm:t>
        <a:bodyPr/>
        <a:lstStyle/>
        <a:p>
          <a:r>
            <a:rPr lang="en-US" dirty="0"/>
            <a:t>This is what every individual is responsible for doing in helping us attain the established goals. </a:t>
          </a:r>
        </a:p>
      </dgm:t>
    </dgm:pt>
    <dgm:pt modelId="{204E5C83-CFB2-4F9A-AE42-60CB537D8DA6}" type="parTrans" cxnId="{AF17A472-A08D-40E4-BBBC-090CFF28ADF0}">
      <dgm:prSet/>
      <dgm:spPr/>
      <dgm:t>
        <a:bodyPr/>
        <a:lstStyle/>
        <a:p>
          <a:endParaRPr lang="en-US"/>
        </a:p>
      </dgm:t>
    </dgm:pt>
    <dgm:pt modelId="{CCED6E39-126F-4C22-B437-9D99BD40EE94}" type="sibTrans" cxnId="{AF17A472-A08D-40E4-BBBC-090CFF28ADF0}">
      <dgm:prSet/>
      <dgm:spPr/>
      <dgm:t>
        <a:bodyPr/>
        <a:lstStyle/>
        <a:p>
          <a:endParaRPr lang="en-US"/>
        </a:p>
      </dgm:t>
    </dgm:pt>
    <dgm:pt modelId="{6EBA28F8-5290-46F2-A9B1-E4344315C109}">
      <dgm:prSet/>
      <dgm:spPr/>
      <dgm:t>
        <a:bodyPr/>
        <a:lstStyle/>
        <a:p>
          <a:r>
            <a:rPr lang="en-US"/>
            <a:t>Does everyone understand what part they play in accomplishing these goals?</a:t>
          </a:r>
        </a:p>
      </dgm:t>
    </dgm:pt>
    <dgm:pt modelId="{62EA2FBC-B4CB-424C-9BDE-182DA0EBD8E2}" type="parTrans" cxnId="{A3EA572E-3A8E-4DB6-BE5D-CDF060B1034A}">
      <dgm:prSet/>
      <dgm:spPr/>
      <dgm:t>
        <a:bodyPr/>
        <a:lstStyle/>
        <a:p>
          <a:endParaRPr lang="en-US"/>
        </a:p>
      </dgm:t>
    </dgm:pt>
    <dgm:pt modelId="{CFAC7BAD-D657-442B-96C7-8BBA3A5368D1}" type="sibTrans" cxnId="{A3EA572E-3A8E-4DB6-BE5D-CDF060B1034A}">
      <dgm:prSet/>
      <dgm:spPr/>
      <dgm:t>
        <a:bodyPr/>
        <a:lstStyle/>
        <a:p>
          <a:endParaRPr lang="en-US"/>
        </a:p>
      </dgm:t>
    </dgm:pt>
    <dgm:pt modelId="{43B249A8-B128-4DA1-A2D6-38B348D4A7D3}">
      <dgm:prSet/>
      <dgm:spPr/>
      <dgm:t>
        <a:bodyPr/>
        <a:lstStyle/>
        <a:p>
          <a:r>
            <a:rPr lang="en-US"/>
            <a:t>If roles are not clearly defined and clarified you will have overlap which will lead to conflict.</a:t>
          </a:r>
        </a:p>
      </dgm:t>
    </dgm:pt>
    <dgm:pt modelId="{ED0A8A49-7DD6-4C89-808F-6BF91CA52B39}" type="parTrans" cxnId="{5A5A6844-C787-4431-8C93-E2B4A70D9DEC}">
      <dgm:prSet/>
      <dgm:spPr/>
      <dgm:t>
        <a:bodyPr/>
        <a:lstStyle/>
        <a:p>
          <a:endParaRPr lang="en-US"/>
        </a:p>
      </dgm:t>
    </dgm:pt>
    <dgm:pt modelId="{D1C54C4E-2A7A-40CA-8528-D4B00A56F5FB}" type="sibTrans" cxnId="{5A5A6844-C787-4431-8C93-E2B4A70D9DEC}">
      <dgm:prSet/>
      <dgm:spPr/>
      <dgm:t>
        <a:bodyPr/>
        <a:lstStyle/>
        <a:p>
          <a:endParaRPr lang="en-US"/>
        </a:p>
      </dgm:t>
    </dgm:pt>
    <dgm:pt modelId="{C443DE7F-4B72-4B77-B654-986A1464D66D}">
      <dgm:prSet/>
      <dgm:spPr/>
      <dgm:t>
        <a:bodyPr/>
        <a:lstStyle/>
        <a:p>
          <a:r>
            <a:rPr lang="en-US"/>
            <a:t>When professionalizing conflict, you must ensure that everyone understands their ROLES and responsibilities.</a:t>
          </a:r>
        </a:p>
      </dgm:t>
    </dgm:pt>
    <dgm:pt modelId="{3619B042-307B-4A53-8AB2-945F4C3D1920}" type="parTrans" cxnId="{00CAF761-772A-4A66-A5CB-123B43E390DB}">
      <dgm:prSet/>
      <dgm:spPr/>
      <dgm:t>
        <a:bodyPr/>
        <a:lstStyle/>
        <a:p>
          <a:endParaRPr lang="en-US"/>
        </a:p>
      </dgm:t>
    </dgm:pt>
    <dgm:pt modelId="{4FCA8F67-994C-4926-B7F0-62D65CE4F056}" type="sibTrans" cxnId="{00CAF761-772A-4A66-A5CB-123B43E390DB}">
      <dgm:prSet/>
      <dgm:spPr/>
      <dgm:t>
        <a:bodyPr/>
        <a:lstStyle/>
        <a:p>
          <a:endParaRPr lang="en-US"/>
        </a:p>
      </dgm:t>
    </dgm:pt>
    <dgm:pt modelId="{751802B4-0421-4E92-ACD5-D9DBC26539DA}" type="pres">
      <dgm:prSet presAssocID="{EF39B5B1-2CD6-424C-BA27-F3C5C5E97DB3}" presName="linear" presStyleCnt="0">
        <dgm:presLayoutVars>
          <dgm:animLvl val="lvl"/>
          <dgm:resizeHandles val="exact"/>
        </dgm:presLayoutVars>
      </dgm:prSet>
      <dgm:spPr/>
    </dgm:pt>
    <dgm:pt modelId="{C453CE2E-3161-4DEC-A177-C9DFC84E8589}" type="pres">
      <dgm:prSet presAssocID="{360B8363-1A58-42DB-9685-D1B17574E555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08515C2-8337-4A32-9C32-A0C8E927B486}" type="pres">
      <dgm:prSet presAssocID="{CCED6E39-126F-4C22-B437-9D99BD40EE94}" presName="spacer" presStyleCnt="0"/>
      <dgm:spPr/>
    </dgm:pt>
    <dgm:pt modelId="{795E72B1-3E77-4838-A3A1-0D2CFE00ED24}" type="pres">
      <dgm:prSet presAssocID="{6EBA28F8-5290-46F2-A9B1-E4344315C10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AB7A85C-0FB6-4923-AFEB-4A069F6B5095}" type="pres">
      <dgm:prSet presAssocID="{CFAC7BAD-D657-442B-96C7-8BBA3A5368D1}" presName="spacer" presStyleCnt="0"/>
      <dgm:spPr/>
    </dgm:pt>
    <dgm:pt modelId="{C6981B2D-5D53-4E99-98B4-65E8ED92FD13}" type="pres">
      <dgm:prSet presAssocID="{43B249A8-B128-4DA1-A2D6-38B348D4A7D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324F6F5-BB71-4E19-B0B8-62F65A21D98D}" type="pres">
      <dgm:prSet presAssocID="{D1C54C4E-2A7A-40CA-8528-D4B00A56F5FB}" presName="spacer" presStyleCnt="0"/>
      <dgm:spPr/>
    </dgm:pt>
    <dgm:pt modelId="{AF25E4E4-FB24-4D18-B30F-A8E516BB817B}" type="pres">
      <dgm:prSet presAssocID="{C443DE7F-4B72-4B77-B654-986A1464D66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3EA572E-3A8E-4DB6-BE5D-CDF060B1034A}" srcId="{EF39B5B1-2CD6-424C-BA27-F3C5C5E97DB3}" destId="{6EBA28F8-5290-46F2-A9B1-E4344315C109}" srcOrd="1" destOrd="0" parTransId="{62EA2FBC-B4CB-424C-9BDE-182DA0EBD8E2}" sibTransId="{CFAC7BAD-D657-442B-96C7-8BBA3A5368D1}"/>
    <dgm:cxn modelId="{CABF9933-507A-4729-8004-4FFD91314BE0}" type="presOf" srcId="{360B8363-1A58-42DB-9685-D1B17574E555}" destId="{C453CE2E-3161-4DEC-A177-C9DFC84E8589}" srcOrd="0" destOrd="0" presId="urn:microsoft.com/office/officeart/2005/8/layout/vList2"/>
    <dgm:cxn modelId="{00CAF761-772A-4A66-A5CB-123B43E390DB}" srcId="{EF39B5B1-2CD6-424C-BA27-F3C5C5E97DB3}" destId="{C443DE7F-4B72-4B77-B654-986A1464D66D}" srcOrd="3" destOrd="0" parTransId="{3619B042-307B-4A53-8AB2-945F4C3D1920}" sibTransId="{4FCA8F67-994C-4926-B7F0-62D65CE4F056}"/>
    <dgm:cxn modelId="{5A5A6844-C787-4431-8C93-E2B4A70D9DEC}" srcId="{EF39B5B1-2CD6-424C-BA27-F3C5C5E97DB3}" destId="{43B249A8-B128-4DA1-A2D6-38B348D4A7D3}" srcOrd="2" destOrd="0" parTransId="{ED0A8A49-7DD6-4C89-808F-6BF91CA52B39}" sibTransId="{D1C54C4E-2A7A-40CA-8528-D4B00A56F5FB}"/>
    <dgm:cxn modelId="{7D858245-B404-4457-B5AC-B8874C0C430A}" type="presOf" srcId="{6EBA28F8-5290-46F2-A9B1-E4344315C109}" destId="{795E72B1-3E77-4838-A3A1-0D2CFE00ED24}" srcOrd="0" destOrd="0" presId="urn:microsoft.com/office/officeart/2005/8/layout/vList2"/>
    <dgm:cxn modelId="{AF17A472-A08D-40E4-BBBC-090CFF28ADF0}" srcId="{EF39B5B1-2CD6-424C-BA27-F3C5C5E97DB3}" destId="{360B8363-1A58-42DB-9685-D1B17574E555}" srcOrd="0" destOrd="0" parTransId="{204E5C83-CFB2-4F9A-AE42-60CB537D8DA6}" sibTransId="{CCED6E39-126F-4C22-B437-9D99BD40EE94}"/>
    <dgm:cxn modelId="{EEF32F86-A08D-445F-83EF-4E5887ACAE53}" type="presOf" srcId="{EF39B5B1-2CD6-424C-BA27-F3C5C5E97DB3}" destId="{751802B4-0421-4E92-ACD5-D9DBC26539DA}" srcOrd="0" destOrd="0" presId="urn:microsoft.com/office/officeart/2005/8/layout/vList2"/>
    <dgm:cxn modelId="{4CEE29C1-3A66-4089-B32E-6AF017D2D8E4}" type="presOf" srcId="{C443DE7F-4B72-4B77-B654-986A1464D66D}" destId="{AF25E4E4-FB24-4D18-B30F-A8E516BB817B}" srcOrd="0" destOrd="0" presId="urn:microsoft.com/office/officeart/2005/8/layout/vList2"/>
    <dgm:cxn modelId="{4DF64EC9-D41E-4D11-9A46-E522ACF82BC7}" type="presOf" srcId="{43B249A8-B128-4DA1-A2D6-38B348D4A7D3}" destId="{C6981B2D-5D53-4E99-98B4-65E8ED92FD13}" srcOrd="0" destOrd="0" presId="urn:microsoft.com/office/officeart/2005/8/layout/vList2"/>
    <dgm:cxn modelId="{5653EC9D-A637-423A-8AD5-E00B3B206274}" type="presParOf" srcId="{751802B4-0421-4E92-ACD5-D9DBC26539DA}" destId="{C453CE2E-3161-4DEC-A177-C9DFC84E8589}" srcOrd="0" destOrd="0" presId="urn:microsoft.com/office/officeart/2005/8/layout/vList2"/>
    <dgm:cxn modelId="{18780650-66B0-4A3D-B87C-82623D4B23BC}" type="presParOf" srcId="{751802B4-0421-4E92-ACD5-D9DBC26539DA}" destId="{308515C2-8337-4A32-9C32-A0C8E927B486}" srcOrd="1" destOrd="0" presId="urn:microsoft.com/office/officeart/2005/8/layout/vList2"/>
    <dgm:cxn modelId="{36FE88B1-96F5-47C5-8AD3-6E8A3F43E8DE}" type="presParOf" srcId="{751802B4-0421-4E92-ACD5-D9DBC26539DA}" destId="{795E72B1-3E77-4838-A3A1-0D2CFE00ED24}" srcOrd="2" destOrd="0" presId="urn:microsoft.com/office/officeart/2005/8/layout/vList2"/>
    <dgm:cxn modelId="{DC9C5E9A-2D3E-4020-A4B9-E049E73446B3}" type="presParOf" srcId="{751802B4-0421-4E92-ACD5-D9DBC26539DA}" destId="{AAB7A85C-0FB6-4923-AFEB-4A069F6B5095}" srcOrd="3" destOrd="0" presId="urn:microsoft.com/office/officeart/2005/8/layout/vList2"/>
    <dgm:cxn modelId="{4408237A-3BD9-48CC-BCB6-0E09A09EC7A8}" type="presParOf" srcId="{751802B4-0421-4E92-ACD5-D9DBC26539DA}" destId="{C6981B2D-5D53-4E99-98B4-65E8ED92FD13}" srcOrd="4" destOrd="0" presId="urn:microsoft.com/office/officeart/2005/8/layout/vList2"/>
    <dgm:cxn modelId="{EEE1048A-B445-482B-81B7-344910624A5F}" type="presParOf" srcId="{751802B4-0421-4E92-ACD5-D9DBC26539DA}" destId="{7324F6F5-BB71-4E19-B0B8-62F65A21D98D}" srcOrd="5" destOrd="0" presId="urn:microsoft.com/office/officeart/2005/8/layout/vList2"/>
    <dgm:cxn modelId="{898AD86A-5123-4F03-B225-F7FF75FBA945}" type="presParOf" srcId="{751802B4-0421-4E92-ACD5-D9DBC26539DA}" destId="{AF25E4E4-FB24-4D18-B30F-A8E516BB817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0F238FB-BD0B-4D58-ACFD-7453B14D0DF6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4B53393-9BE3-4A42-9C8D-6D5386216D77}">
      <dgm:prSet/>
      <dgm:spPr/>
      <dgm:t>
        <a:bodyPr/>
        <a:lstStyle/>
        <a:p>
          <a:r>
            <a:rPr lang="en-US" dirty="0"/>
            <a:t>These are the things that are in place to tell us how things should be done.</a:t>
          </a:r>
        </a:p>
      </dgm:t>
    </dgm:pt>
    <dgm:pt modelId="{96DD1103-32AE-4D18-B0F4-D24556A550D0}" type="parTrans" cxnId="{0E67B6C8-5D80-4B6F-B3D2-317094EB0E82}">
      <dgm:prSet/>
      <dgm:spPr/>
      <dgm:t>
        <a:bodyPr/>
        <a:lstStyle/>
        <a:p>
          <a:endParaRPr lang="en-US"/>
        </a:p>
      </dgm:t>
    </dgm:pt>
    <dgm:pt modelId="{335924C1-42D3-44BF-8CA7-C634D16256D3}" type="sibTrans" cxnId="{0E67B6C8-5D80-4B6F-B3D2-317094EB0E82}">
      <dgm:prSet/>
      <dgm:spPr/>
      <dgm:t>
        <a:bodyPr/>
        <a:lstStyle/>
        <a:p>
          <a:endParaRPr lang="en-US"/>
        </a:p>
      </dgm:t>
    </dgm:pt>
    <dgm:pt modelId="{51D3742A-EAD9-48F8-A9BF-63D626F28C59}">
      <dgm:prSet/>
      <dgm:spPr/>
      <dgm:t>
        <a:bodyPr/>
        <a:lstStyle/>
        <a:p>
          <a:r>
            <a:rPr lang="en-US" dirty="0"/>
            <a:t>These are the things in place to tell us how things are to be communicated.</a:t>
          </a:r>
        </a:p>
      </dgm:t>
    </dgm:pt>
    <dgm:pt modelId="{FCD9F26F-E9DB-40AE-B198-6B1100D1B748}" type="parTrans" cxnId="{3FA204AE-F988-4C72-8B05-69BB70148EAF}">
      <dgm:prSet/>
      <dgm:spPr/>
      <dgm:t>
        <a:bodyPr/>
        <a:lstStyle/>
        <a:p>
          <a:endParaRPr lang="en-US"/>
        </a:p>
      </dgm:t>
    </dgm:pt>
    <dgm:pt modelId="{022C6896-1A04-4460-8F19-5F2BD180982D}" type="sibTrans" cxnId="{3FA204AE-F988-4C72-8B05-69BB70148EAF}">
      <dgm:prSet/>
      <dgm:spPr/>
      <dgm:t>
        <a:bodyPr/>
        <a:lstStyle/>
        <a:p>
          <a:endParaRPr lang="en-US"/>
        </a:p>
      </dgm:t>
    </dgm:pt>
    <dgm:pt modelId="{E6D998EF-EDF6-46F1-BAFA-B2F2C90B9913}">
      <dgm:prSet/>
      <dgm:spPr/>
      <dgm:t>
        <a:bodyPr/>
        <a:lstStyle/>
        <a:p>
          <a:r>
            <a:rPr lang="en-US"/>
            <a:t>Procedures tell us how resources are to be used and deployed so that every member knows what is available in order to reach the goal.</a:t>
          </a:r>
        </a:p>
      </dgm:t>
    </dgm:pt>
    <dgm:pt modelId="{58227B94-8E2D-4399-8DFA-48AE50FB606F}" type="parTrans" cxnId="{68223874-A736-448F-B226-28ADABA937C0}">
      <dgm:prSet/>
      <dgm:spPr/>
      <dgm:t>
        <a:bodyPr/>
        <a:lstStyle/>
        <a:p>
          <a:endParaRPr lang="en-US"/>
        </a:p>
      </dgm:t>
    </dgm:pt>
    <dgm:pt modelId="{F2E58045-8BB7-4B21-9F5A-ACEE0ABB1B02}" type="sibTrans" cxnId="{68223874-A736-448F-B226-28ADABA937C0}">
      <dgm:prSet/>
      <dgm:spPr/>
      <dgm:t>
        <a:bodyPr/>
        <a:lstStyle/>
        <a:p>
          <a:endParaRPr lang="en-US"/>
        </a:p>
      </dgm:t>
    </dgm:pt>
    <dgm:pt modelId="{3C5BD131-A19B-4A19-9FAE-D9C7776C535B}">
      <dgm:prSet/>
      <dgm:spPr/>
      <dgm:t>
        <a:bodyPr/>
        <a:lstStyle/>
        <a:p>
          <a:r>
            <a:rPr lang="en-US"/>
            <a:t>When procedures on missing, not in place, not communicated or are incomplete you will have conflict.</a:t>
          </a:r>
        </a:p>
      </dgm:t>
    </dgm:pt>
    <dgm:pt modelId="{0FD469CB-A355-4D42-AFF1-3396CCBAFF3A}" type="parTrans" cxnId="{C44AC84A-8451-4CBA-B241-CC98BB1FCFB7}">
      <dgm:prSet/>
      <dgm:spPr/>
      <dgm:t>
        <a:bodyPr/>
        <a:lstStyle/>
        <a:p>
          <a:endParaRPr lang="en-US"/>
        </a:p>
      </dgm:t>
    </dgm:pt>
    <dgm:pt modelId="{9A1E6314-51DE-4D31-850E-C1B0DB9834C8}" type="sibTrans" cxnId="{C44AC84A-8451-4CBA-B241-CC98BB1FCFB7}">
      <dgm:prSet/>
      <dgm:spPr/>
      <dgm:t>
        <a:bodyPr/>
        <a:lstStyle/>
        <a:p>
          <a:endParaRPr lang="en-US"/>
        </a:p>
      </dgm:t>
    </dgm:pt>
    <dgm:pt modelId="{1D3CB823-D2BF-43DC-8B0A-5614B163C6AC}">
      <dgm:prSet/>
      <dgm:spPr/>
      <dgm:t>
        <a:bodyPr/>
        <a:lstStyle/>
        <a:p>
          <a:r>
            <a:rPr lang="en-US" dirty="0"/>
            <a:t>When professionalizing conflict, you need to ensure that procedures are </a:t>
          </a:r>
          <a:r>
            <a:rPr lang="en-US" dirty="0" err="1"/>
            <a:t>im</a:t>
          </a:r>
          <a:r>
            <a:rPr lang="en-US" dirty="0"/>
            <a:t> place, that they are clear and understood.</a:t>
          </a:r>
        </a:p>
      </dgm:t>
    </dgm:pt>
    <dgm:pt modelId="{BF1C03AD-4894-41D4-A008-C26CDEAECFE3}" type="parTrans" cxnId="{C749CA94-85A7-4DD2-AF6F-77DBD948D9AF}">
      <dgm:prSet/>
      <dgm:spPr/>
      <dgm:t>
        <a:bodyPr/>
        <a:lstStyle/>
        <a:p>
          <a:endParaRPr lang="en-US"/>
        </a:p>
      </dgm:t>
    </dgm:pt>
    <dgm:pt modelId="{332AC63D-8817-4194-A7F9-0F9D8E6561F0}" type="sibTrans" cxnId="{C749CA94-85A7-4DD2-AF6F-77DBD948D9AF}">
      <dgm:prSet/>
      <dgm:spPr/>
      <dgm:t>
        <a:bodyPr/>
        <a:lstStyle/>
        <a:p>
          <a:endParaRPr lang="en-US"/>
        </a:p>
      </dgm:t>
    </dgm:pt>
    <dgm:pt modelId="{6893E173-5AE5-44B5-A31B-737D1EFE8F2A}" type="pres">
      <dgm:prSet presAssocID="{50F238FB-BD0B-4D58-ACFD-7453B14D0DF6}" presName="diagram" presStyleCnt="0">
        <dgm:presLayoutVars>
          <dgm:dir/>
          <dgm:resizeHandles val="exact"/>
        </dgm:presLayoutVars>
      </dgm:prSet>
      <dgm:spPr/>
    </dgm:pt>
    <dgm:pt modelId="{B4A1D0BD-03F2-4B5D-B3D2-AD976D8742ED}" type="pres">
      <dgm:prSet presAssocID="{34B53393-9BE3-4A42-9C8D-6D5386216D77}" presName="node" presStyleLbl="node1" presStyleIdx="0" presStyleCnt="5">
        <dgm:presLayoutVars>
          <dgm:bulletEnabled val="1"/>
        </dgm:presLayoutVars>
      </dgm:prSet>
      <dgm:spPr/>
    </dgm:pt>
    <dgm:pt modelId="{C4E880DF-A0C4-4D6C-889C-86E1F685171A}" type="pres">
      <dgm:prSet presAssocID="{335924C1-42D3-44BF-8CA7-C634D16256D3}" presName="sibTrans" presStyleCnt="0"/>
      <dgm:spPr/>
    </dgm:pt>
    <dgm:pt modelId="{C2CF35A5-AE90-4CAE-98B4-CE9ECEEBF1BB}" type="pres">
      <dgm:prSet presAssocID="{51D3742A-EAD9-48F8-A9BF-63D626F28C59}" presName="node" presStyleLbl="node1" presStyleIdx="1" presStyleCnt="5">
        <dgm:presLayoutVars>
          <dgm:bulletEnabled val="1"/>
        </dgm:presLayoutVars>
      </dgm:prSet>
      <dgm:spPr/>
    </dgm:pt>
    <dgm:pt modelId="{3F05F18B-D7A8-4518-B108-8A01520209B4}" type="pres">
      <dgm:prSet presAssocID="{022C6896-1A04-4460-8F19-5F2BD180982D}" presName="sibTrans" presStyleCnt="0"/>
      <dgm:spPr/>
    </dgm:pt>
    <dgm:pt modelId="{5B8FF410-2869-48B1-9746-062748120B17}" type="pres">
      <dgm:prSet presAssocID="{E6D998EF-EDF6-46F1-BAFA-B2F2C90B9913}" presName="node" presStyleLbl="node1" presStyleIdx="2" presStyleCnt="5">
        <dgm:presLayoutVars>
          <dgm:bulletEnabled val="1"/>
        </dgm:presLayoutVars>
      </dgm:prSet>
      <dgm:spPr/>
    </dgm:pt>
    <dgm:pt modelId="{CFFE0F40-0973-4985-88BF-C98FED8EFAF6}" type="pres">
      <dgm:prSet presAssocID="{F2E58045-8BB7-4B21-9F5A-ACEE0ABB1B02}" presName="sibTrans" presStyleCnt="0"/>
      <dgm:spPr/>
    </dgm:pt>
    <dgm:pt modelId="{BD41034D-BF6B-4C50-932F-65848D70910D}" type="pres">
      <dgm:prSet presAssocID="{3C5BD131-A19B-4A19-9FAE-D9C7776C535B}" presName="node" presStyleLbl="node1" presStyleIdx="3" presStyleCnt="5">
        <dgm:presLayoutVars>
          <dgm:bulletEnabled val="1"/>
        </dgm:presLayoutVars>
      </dgm:prSet>
      <dgm:spPr/>
    </dgm:pt>
    <dgm:pt modelId="{047BB6D4-BA5E-4EAC-B749-D238408AC8FC}" type="pres">
      <dgm:prSet presAssocID="{9A1E6314-51DE-4D31-850E-C1B0DB9834C8}" presName="sibTrans" presStyleCnt="0"/>
      <dgm:spPr/>
    </dgm:pt>
    <dgm:pt modelId="{03EDCC2A-3324-41E8-8ECD-7E36F8809E3F}" type="pres">
      <dgm:prSet presAssocID="{1D3CB823-D2BF-43DC-8B0A-5614B163C6AC}" presName="node" presStyleLbl="node1" presStyleIdx="4" presStyleCnt="5">
        <dgm:presLayoutVars>
          <dgm:bulletEnabled val="1"/>
        </dgm:presLayoutVars>
      </dgm:prSet>
      <dgm:spPr/>
    </dgm:pt>
  </dgm:ptLst>
  <dgm:cxnLst>
    <dgm:cxn modelId="{0E5CA204-DEF9-485F-BC83-E2BC53261EF3}" type="presOf" srcId="{3C5BD131-A19B-4A19-9FAE-D9C7776C535B}" destId="{BD41034D-BF6B-4C50-932F-65848D70910D}" srcOrd="0" destOrd="0" presId="urn:microsoft.com/office/officeart/2005/8/layout/default"/>
    <dgm:cxn modelId="{C44AC84A-8451-4CBA-B241-CC98BB1FCFB7}" srcId="{50F238FB-BD0B-4D58-ACFD-7453B14D0DF6}" destId="{3C5BD131-A19B-4A19-9FAE-D9C7776C535B}" srcOrd="3" destOrd="0" parTransId="{0FD469CB-A355-4D42-AFF1-3396CCBAFF3A}" sibTransId="{9A1E6314-51DE-4D31-850E-C1B0DB9834C8}"/>
    <dgm:cxn modelId="{68223874-A736-448F-B226-28ADABA937C0}" srcId="{50F238FB-BD0B-4D58-ACFD-7453B14D0DF6}" destId="{E6D998EF-EDF6-46F1-BAFA-B2F2C90B9913}" srcOrd="2" destOrd="0" parTransId="{58227B94-8E2D-4399-8DFA-48AE50FB606F}" sibTransId="{F2E58045-8BB7-4B21-9F5A-ACEE0ABB1B02}"/>
    <dgm:cxn modelId="{446ECB76-57B4-401F-96CE-412285193F66}" type="presOf" srcId="{34B53393-9BE3-4A42-9C8D-6D5386216D77}" destId="{B4A1D0BD-03F2-4B5D-B3D2-AD976D8742ED}" srcOrd="0" destOrd="0" presId="urn:microsoft.com/office/officeart/2005/8/layout/default"/>
    <dgm:cxn modelId="{C749CA94-85A7-4DD2-AF6F-77DBD948D9AF}" srcId="{50F238FB-BD0B-4D58-ACFD-7453B14D0DF6}" destId="{1D3CB823-D2BF-43DC-8B0A-5614B163C6AC}" srcOrd="4" destOrd="0" parTransId="{BF1C03AD-4894-41D4-A008-C26CDEAECFE3}" sibTransId="{332AC63D-8817-4194-A7F9-0F9D8E6561F0}"/>
    <dgm:cxn modelId="{BDA899A6-73A8-4502-848A-F9909E8F441E}" type="presOf" srcId="{1D3CB823-D2BF-43DC-8B0A-5614B163C6AC}" destId="{03EDCC2A-3324-41E8-8ECD-7E36F8809E3F}" srcOrd="0" destOrd="0" presId="urn:microsoft.com/office/officeart/2005/8/layout/default"/>
    <dgm:cxn modelId="{3FA204AE-F988-4C72-8B05-69BB70148EAF}" srcId="{50F238FB-BD0B-4D58-ACFD-7453B14D0DF6}" destId="{51D3742A-EAD9-48F8-A9BF-63D626F28C59}" srcOrd="1" destOrd="0" parTransId="{FCD9F26F-E9DB-40AE-B198-6B1100D1B748}" sibTransId="{022C6896-1A04-4460-8F19-5F2BD180982D}"/>
    <dgm:cxn modelId="{15736DBA-7C6B-4581-82DF-D4A5AC23A2BA}" type="presOf" srcId="{51D3742A-EAD9-48F8-A9BF-63D626F28C59}" destId="{C2CF35A5-AE90-4CAE-98B4-CE9ECEEBF1BB}" srcOrd="0" destOrd="0" presId="urn:microsoft.com/office/officeart/2005/8/layout/default"/>
    <dgm:cxn modelId="{D2CDCFBD-C7B3-461D-9BC6-CD4AB83A1621}" type="presOf" srcId="{E6D998EF-EDF6-46F1-BAFA-B2F2C90B9913}" destId="{5B8FF410-2869-48B1-9746-062748120B17}" srcOrd="0" destOrd="0" presId="urn:microsoft.com/office/officeart/2005/8/layout/default"/>
    <dgm:cxn modelId="{6D64F4C6-D173-4BAE-909D-898EF925DAE7}" type="presOf" srcId="{50F238FB-BD0B-4D58-ACFD-7453B14D0DF6}" destId="{6893E173-5AE5-44B5-A31B-737D1EFE8F2A}" srcOrd="0" destOrd="0" presId="urn:microsoft.com/office/officeart/2005/8/layout/default"/>
    <dgm:cxn modelId="{0E67B6C8-5D80-4B6F-B3D2-317094EB0E82}" srcId="{50F238FB-BD0B-4D58-ACFD-7453B14D0DF6}" destId="{34B53393-9BE3-4A42-9C8D-6D5386216D77}" srcOrd="0" destOrd="0" parTransId="{96DD1103-32AE-4D18-B0F4-D24556A550D0}" sibTransId="{335924C1-42D3-44BF-8CA7-C634D16256D3}"/>
    <dgm:cxn modelId="{1A29A795-9CA4-42E2-9D81-32C9DE533D8D}" type="presParOf" srcId="{6893E173-5AE5-44B5-A31B-737D1EFE8F2A}" destId="{B4A1D0BD-03F2-4B5D-B3D2-AD976D8742ED}" srcOrd="0" destOrd="0" presId="urn:microsoft.com/office/officeart/2005/8/layout/default"/>
    <dgm:cxn modelId="{7009246B-F8B1-4CE0-955F-3AE510035CD7}" type="presParOf" srcId="{6893E173-5AE5-44B5-A31B-737D1EFE8F2A}" destId="{C4E880DF-A0C4-4D6C-889C-86E1F685171A}" srcOrd="1" destOrd="0" presId="urn:microsoft.com/office/officeart/2005/8/layout/default"/>
    <dgm:cxn modelId="{52AF32FB-6137-4B11-84E6-367E48196DC0}" type="presParOf" srcId="{6893E173-5AE5-44B5-A31B-737D1EFE8F2A}" destId="{C2CF35A5-AE90-4CAE-98B4-CE9ECEEBF1BB}" srcOrd="2" destOrd="0" presId="urn:microsoft.com/office/officeart/2005/8/layout/default"/>
    <dgm:cxn modelId="{A2E43276-D848-48EF-8AA9-FE99EC665C1D}" type="presParOf" srcId="{6893E173-5AE5-44B5-A31B-737D1EFE8F2A}" destId="{3F05F18B-D7A8-4518-B108-8A01520209B4}" srcOrd="3" destOrd="0" presId="urn:microsoft.com/office/officeart/2005/8/layout/default"/>
    <dgm:cxn modelId="{8159EE3B-8609-4D8C-81BB-5186E090ED35}" type="presParOf" srcId="{6893E173-5AE5-44B5-A31B-737D1EFE8F2A}" destId="{5B8FF410-2869-48B1-9746-062748120B17}" srcOrd="4" destOrd="0" presId="urn:microsoft.com/office/officeart/2005/8/layout/default"/>
    <dgm:cxn modelId="{83725C6C-7D12-4D08-9E4A-4F44ED6B24F8}" type="presParOf" srcId="{6893E173-5AE5-44B5-A31B-737D1EFE8F2A}" destId="{CFFE0F40-0973-4985-88BF-C98FED8EFAF6}" srcOrd="5" destOrd="0" presId="urn:microsoft.com/office/officeart/2005/8/layout/default"/>
    <dgm:cxn modelId="{8EA47846-6FCF-4D77-BB15-4BAF4E2137C8}" type="presParOf" srcId="{6893E173-5AE5-44B5-A31B-737D1EFE8F2A}" destId="{BD41034D-BF6B-4C50-932F-65848D70910D}" srcOrd="6" destOrd="0" presId="urn:microsoft.com/office/officeart/2005/8/layout/default"/>
    <dgm:cxn modelId="{3B9F5FEB-1430-43C2-B5B5-7AA270E53130}" type="presParOf" srcId="{6893E173-5AE5-44B5-A31B-737D1EFE8F2A}" destId="{047BB6D4-BA5E-4EAC-B749-D238408AC8FC}" srcOrd="7" destOrd="0" presId="urn:microsoft.com/office/officeart/2005/8/layout/default"/>
    <dgm:cxn modelId="{A775AA17-DDC6-4DF3-9440-325F10BFDE7F}" type="presParOf" srcId="{6893E173-5AE5-44B5-A31B-737D1EFE8F2A}" destId="{03EDCC2A-3324-41E8-8ECD-7E36F8809E3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503DA90-4575-44C5-9D25-41D5DF929FB5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93074DC-5CED-4CFE-8D58-B5A6D62DD773}">
      <dgm:prSet/>
      <dgm:spPr/>
      <dgm:t>
        <a:bodyPr/>
        <a:lstStyle/>
        <a:p>
          <a:r>
            <a:rPr lang="en-US"/>
            <a:t>Set in place what is expected from everyone on the team to help us achieve the goal.</a:t>
          </a:r>
        </a:p>
      </dgm:t>
    </dgm:pt>
    <dgm:pt modelId="{E6E8AC8C-3C47-41B4-B74F-31F623FE01B3}" type="parTrans" cxnId="{F46BA748-4F77-4A5F-8F57-582D0580A123}">
      <dgm:prSet/>
      <dgm:spPr/>
      <dgm:t>
        <a:bodyPr/>
        <a:lstStyle/>
        <a:p>
          <a:endParaRPr lang="en-US"/>
        </a:p>
      </dgm:t>
    </dgm:pt>
    <dgm:pt modelId="{08994BD5-6FB4-46C7-9182-218D53599FCB}" type="sibTrans" cxnId="{F46BA748-4F77-4A5F-8F57-582D0580A123}">
      <dgm:prSet/>
      <dgm:spPr/>
      <dgm:t>
        <a:bodyPr/>
        <a:lstStyle/>
        <a:p>
          <a:endParaRPr lang="en-US"/>
        </a:p>
      </dgm:t>
    </dgm:pt>
    <dgm:pt modelId="{DF481E52-D582-404A-AC0C-05544D8D8DFD}">
      <dgm:prSet/>
      <dgm:spPr/>
      <dgm:t>
        <a:bodyPr/>
        <a:lstStyle/>
        <a:p>
          <a:r>
            <a:rPr lang="en-US" dirty="0"/>
            <a:t>Helps hold everyone on the team accountable to the goal we are trying to achieve.</a:t>
          </a:r>
        </a:p>
      </dgm:t>
    </dgm:pt>
    <dgm:pt modelId="{D000704F-F955-489D-A0A5-02DD538FE388}" type="parTrans" cxnId="{D058C094-6747-4445-9BAA-397F443DE83E}">
      <dgm:prSet/>
      <dgm:spPr/>
      <dgm:t>
        <a:bodyPr/>
        <a:lstStyle/>
        <a:p>
          <a:endParaRPr lang="en-US"/>
        </a:p>
      </dgm:t>
    </dgm:pt>
    <dgm:pt modelId="{8D984945-1FC3-4D7E-9E58-04985248F775}" type="sibTrans" cxnId="{D058C094-6747-4445-9BAA-397F443DE83E}">
      <dgm:prSet/>
      <dgm:spPr/>
      <dgm:t>
        <a:bodyPr/>
        <a:lstStyle/>
        <a:p>
          <a:endParaRPr lang="en-US"/>
        </a:p>
      </dgm:t>
    </dgm:pt>
    <dgm:pt modelId="{3A1307A8-DA53-4070-8D5B-3D611A415F34}">
      <dgm:prSet/>
      <dgm:spPr/>
      <dgm:t>
        <a:bodyPr/>
        <a:lstStyle/>
        <a:p>
          <a:r>
            <a:rPr lang="en-US"/>
            <a:t>When expectations are misunderstood or not agreed with, you will have conflict.</a:t>
          </a:r>
        </a:p>
      </dgm:t>
    </dgm:pt>
    <dgm:pt modelId="{9E490038-23CD-4C77-9926-F531B33A7DD1}" type="parTrans" cxnId="{C86AAA8F-0625-4AA4-8F0A-60D1E88FF87B}">
      <dgm:prSet/>
      <dgm:spPr/>
      <dgm:t>
        <a:bodyPr/>
        <a:lstStyle/>
        <a:p>
          <a:endParaRPr lang="en-US"/>
        </a:p>
      </dgm:t>
    </dgm:pt>
    <dgm:pt modelId="{809B25ED-2945-48A4-9EE4-D041E8FE4CAC}" type="sibTrans" cxnId="{C86AAA8F-0625-4AA4-8F0A-60D1E88FF87B}">
      <dgm:prSet/>
      <dgm:spPr/>
      <dgm:t>
        <a:bodyPr/>
        <a:lstStyle/>
        <a:p>
          <a:endParaRPr lang="en-US"/>
        </a:p>
      </dgm:t>
    </dgm:pt>
    <dgm:pt modelId="{E5792A9B-1ED0-4BFD-B491-CE17C359D2BA}">
      <dgm:prSet/>
      <dgm:spPr/>
      <dgm:t>
        <a:bodyPr/>
        <a:lstStyle/>
        <a:p>
          <a:r>
            <a:rPr lang="en-US"/>
            <a:t>When professionalizing conflict, you must ensure that everyone is clear on the expectations that have been established.</a:t>
          </a:r>
        </a:p>
      </dgm:t>
    </dgm:pt>
    <dgm:pt modelId="{AA427D28-BFDD-4BA8-8A61-53D4BF90C9D9}" type="parTrans" cxnId="{E8C0FAC6-2829-4512-9E86-07AAA872ABF1}">
      <dgm:prSet/>
      <dgm:spPr/>
      <dgm:t>
        <a:bodyPr/>
        <a:lstStyle/>
        <a:p>
          <a:endParaRPr lang="en-US"/>
        </a:p>
      </dgm:t>
    </dgm:pt>
    <dgm:pt modelId="{E3319635-9BFE-4AE3-ADEB-20960CD47A41}" type="sibTrans" cxnId="{E8C0FAC6-2829-4512-9E86-07AAA872ABF1}">
      <dgm:prSet/>
      <dgm:spPr/>
      <dgm:t>
        <a:bodyPr/>
        <a:lstStyle/>
        <a:p>
          <a:endParaRPr lang="en-US"/>
        </a:p>
      </dgm:t>
    </dgm:pt>
    <dgm:pt modelId="{FEC1B677-7114-4473-BD47-C5BE6F42C2D0}" type="pres">
      <dgm:prSet presAssocID="{4503DA90-4575-44C5-9D25-41D5DF929FB5}" presName="outerComposite" presStyleCnt="0">
        <dgm:presLayoutVars>
          <dgm:chMax val="5"/>
          <dgm:dir/>
          <dgm:resizeHandles val="exact"/>
        </dgm:presLayoutVars>
      </dgm:prSet>
      <dgm:spPr/>
    </dgm:pt>
    <dgm:pt modelId="{81E0BCD1-663A-4F02-9086-1D22448D0DAC}" type="pres">
      <dgm:prSet presAssocID="{4503DA90-4575-44C5-9D25-41D5DF929FB5}" presName="dummyMaxCanvas" presStyleCnt="0">
        <dgm:presLayoutVars/>
      </dgm:prSet>
      <dgm:spPr/>
    </dgm:pt>
    <dgm:pt modelId="{BA9ED413-DE8E-4360-B4D1-382B14C33439}" type="pres">
      <dgm:prSet presAssocID="{4503DA90-4575-44C5-9D25-41D5DF929FB5}" presName="FourNodes_1" presStyleLbl="node1" presStyleIdx="0" presStyleCnt="4">
        <dgm:presLayoutVars>
          <dgm:bulletEnabled val="1"/>
        </dgm:presLayoutVars>
      </dgm:prSet>
      <dgm:spPr/>
    </dgm:pt>
    <dgm:pt modelId="{E6E99ABB-A328-402B-914D-5B28CBC6949F}" type="pres">
      <dgm:prSet presAssocID="{4503DA90-4575-44C5-9D25-41D5DF929FB5}" presName="FourNodes_2" presStyleLbl="node1" presStyleIdx="1" presStyleCnt="4">
        <dgm:presLayoutVars>
          <dgm:bulletEnabled val="1"/>
        </dgm:presLayoutVars>
      </dgm:prSet>
      <dgm:spPr/>
    </dgm:pt>
    <dgm:pt modelId="{CCF23301-E495-4A9E-B35D-A379E670B4EA}" type="pres">
      <dgm:prSet presAssocID="{4503DA90-4575-44C5-9D25-41D5DF929FB5}" presName="FourNodes_3" presStyleLbl="node1" presStyleIdx="2" presStyleCnt="4">
        <dgm:presLayoutVars>
          <dgm:bulletEnabled val="1"/>
        </dgm:presLayoutVars>
      </dgm:prSet>
      <dgm:spPr/>
    </dgm:pt>
    <dgm:pt modelId="{261E85C5-22F5-43A9-AB4B-8E78251A53C3}" type="pres">
      <dgm:prSet presAssocID="{4503DA90-4575-44C5-9D25-41D5DF929FB5}" presName="FourNodes_4" presStyleLbl="node1" presStyleIdx="3" presStyleCnt="4">
        <dgm:presLayoutVars>
          <dgm:bulletEnabled val="1"/>
        </dgm:presLayoutVars>
      </dgm:prSet>
      <dgm:spPr/>
    </dgm:pt>
    <dgm:pt modelId="{F056701A-E230-4490-AFD7-90192BA9D940}" type="pres">
      <dgm:prSet presAssocID="{4503DA90-4575-44C5-9D25-41D5DF929FB5}" presName="FourConn_1-2" presStyleLbl="fgAccFollowNode1" presStyleIdx="0" presStyleCnt="3">
        <dgm:presLayoutVars>
          <dgm:bulletEnabled val="1"/>
        </dgm:presLayoutVars>
      </dgm:prSet>
      <dgm:spPr/>
    </dgm:pt>
    <dgm:pt modelId="{7ECF6AC4-CB8D-4F6C-BAAB-7E58F57788A1}" type="pres">
      <dgm:prSet presAssocID="{4503DA90-4575-44C5-9D25-41D5DF929FB5}" presName="FourConn_2-3" presStyleLbl="fgAccFollowNode1" presStyleIdx="1" presStyleCnt="3">
        <dgm:presLayoutVars>
          <dgm:bulletEnabled val="1"/>
        </dgm:presLayoutVars>
      </dgm:prSet>
      <dgm:spPr/>
    </dgm:pt>
    <dgm:pt modelId="{9F8DBA6B-F5B9-466F-BB64-1DBE428DFB29}" type="pres">
      <dgm:prSet presAssocID="{4503DA90-4575-44C5-9D25-41D5DF929FB5}" presName="FourConn_3-4" presStyleLbl="fgAccFollowNode1" presStyleIdx="2" presStyleCnt="3">
        <dgm:presLayoutVars>
          <dgm:bulletEnabled val="1"/>
        </dgm:presLayoutVars>
      </dgm:prSet>
      <dgm:spPr/>
    </dgm:pt>
    <dgm:pt modelId="{C6A39E7D-AF7E-445B-AAB1-9E3E78E199B2}" type="pres">
      <dgm:prSet presAssocID="{4503DA90-4575-44C5-9D25-41D5DF929FB5}" presName="FourNodes_1_text" presStyleLbl="node1" presStyleIdx="3" presStyleCnt="4">
        <dgm:presLayoutVars>
          <dgm:bulletEnabled val="1"/>
        </dgm:presLayoutVars>
      </dgm:prSet>
      <dgm:spPr/>
    </dgm:pt>
    <dgm:pt modelId="{C126EA98-807C-4541-8597-C3223765C74D}" type="pres">
      <dgm:prSet presAssocID="{4503DA90-4575-44C5-9D25-41D5DF929FB5}" presName="FourNodes_2_text" presStyleLbl="node1" presStyleIdx="3" presStyleCnt="4">
        <dgm:presLayoutVars>
          <dgm:bulletEnabled val="1"/>
        </dgm:presLayoutVars>
      </dgm:prSet>
      <dgm:spPr/>
    </dgm:pt>
    <dgm:pt modelId="{9140D034-8333-4344-BB50-5EA591D9F963}" type="pres">
      <dgm:prSet presAssocID="{4503DA90-4575-44C5-9D25-41D5DF929FB5}" presName="FourNodes_3_text" presStyleLbl="node1" presStyleIdx="3" presStyleCnt="4">
        <dgm:presLayoutVars>
          <dgm:bulletEnabled val="1"/>
        </dgm:presLayoutVars>
      </dgm:prSet>
      <dgm:spPr/>
    </dgm:pt>
    <dgm:pt modelId="{845F4788-A2FA-4063-8A0B-749003EAA4A4}" type="pres">
      <dgm:prSet presAssocID="{4503DA90-4575-44C5-9D25-41D5DF929FB5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F46BA748-4F77-4A5F-8F57-582D0580A123}" srcId="{4503DA90-4575-44C5-9D25-41D5DF929FB5}" destId="{E93074DC-5CED-4CFE-8D58-B5A6D62DD773}" srcOrd="0" destOrd="0" parTransId="{E6E8AC8C-3C47-41B4-B74F-31F623FE01B3}" sibTransId="{08994BD5-6FB4-46C7-9182-218D53599FCB}"/>
    <dgm:cxn modelId="{5610C682-1767-4081-B4A8-331794DD76DA}" type="presOf" srcId="{8D984945-1FC3-4D7E-9E58-04985248F775}" destId="{7ECF6AC4-CB8D-4F6C-BAAB-7E58F57788A1}" srcOrd="0" destOrd="0" presId="urn:microsoft.com/office/officeart/2005/8/layout/vProcess5"/>
    <dgm:cxn modelId="{3E113D87-8F09-48B0-8F06-D1B03DC51886}" type="presOf" srcId="{DF481E52-D582-404A-AC0C-05544D8D8DFD}" destId="{C126EA98-807C-4541-8597-C3223765C74D}" srcOrd="1" destOrd="0" presId="urn:microsoft.com/office/officeart/2005/8/layout/vProcess5"/>
    <dgm:cxn modelId="{C86AAA8F-0625-4AA4-8F0A-60D1E88FF87B}" srcId="{4503DA90-4575-44C5-9D25-41D5DF929FB5}" destId="{3A1307A8-DA53-4070-8D5B-3D611A415F34}" srcOrd="2" destOrd="0" parTransId="{9E490038-23CD-4C77-9926-F531B33A7DD1}" sibTransId="{809B25ED-2945-48A4-9EE4-D041E8FE4CAC}"/>
    <dgm:cxn modelId="{D058C094-6747-4445-9BAA-397F443DE83E}" srcId="{4503DA90-4575-44C5-9D25-41D5DF929FB5}" destId="{DF481E52-D582-404A-AC0C-05544D8D8DFD}" srcOrd="1" destOrd="0" parTransId="{D000704F-F955-489D-A0A5-02DD538FE388}" sibTransId="{8D984945-1FC3-4D7E-9E58-04985248F775}"/>
    <dgm:cxn modelId="{467D1EAD-93D5-4773-9693-E5FFDE21B7F0}" type="presOf" srcId="{3A1307A8-DA53-4070-8D5B-3D611A415F34}" destId="{9140D034-8333-4344-BB50-5EA591D9F963}" srcOrd="1" destOrd="0" presId="urn:microsoft.com/office/officeart/2005/8/layout/vProcess5"/>
    <dgm:cxn modelId="{608F40B8-DC32-4DD3-B488-C5635DA7EE7E}" type="presOf" srcId="{E5792A9B-1ED0-4BFD-B491-CE17C359D2BA}" destId="{845F4788-A2FA-4063-8A0B-749003EAA4A4}" srcOrd="1" destOrd="0" presId="urn:microsoft.com/office/officeart/2005/8/layout/vProcess5"/>
    <dgm:cxn modelId="{C6AD53C3-F78C-431E-A1BC-A3B6075B74DC}" type="presOf" srcId="{08994BD5-6FB4-46C7-9182-218D53599FCB}" destId="{F056701A-E230-4490-AFD7-90192BA9D940}" srcOrd="0" destOrd="0" presId="urn:microsoft.com/office/officeart/2005/8/layout/vProcess5"/>
    <dgm:cxn modelId="{E8C0FAC6-2829-4512-9E86-07AAA872ABF1}" srcId="{4503DA90-4575-44C5-9D25-41D5DF929FB5}" destId="{E5792A9B-1ED0-4BFD-B491-CE17C359D2BA}" srcOrd="3" destOrd="0" parTransId="{AA427D28-BFDD-4BA8-8A61-53D4BF90C9D9}" sibTransId="{E3319635-9BFE-4AE3-ADEB-20960CD47A41}"/>
    <dgm:cxn modelId="{9B0694C8-C9F2-4842-9546-FE7C7B3553B2}" type="presOf" srcId="{4503DA90-4575-44C5-9D25-41D5DF929FB5}" destId="{FEC1B677-7114-4473-BD47-C5BE6F42C2D0}" srcOrd="0" destOrd="0" presId="urn:microsoft.com/office/officeart/2005/8/layout/vProcess5"/>
    <dgm:cxn modelId="{7087E8C8-2AF0-4D3B-98F4-00B1F91C5343}" type="presOf" srcId="{E5792A9B-1ED0-4BFD-B491-CE17C359D2BA}" destId="{261E85C5-22F5-43A9-AB4B-8E78251A53C3}" srcOrd="0" destOrd="0" presId="urn:microsoft.com/office/officeart/2005/8/layout/vProcess5"/>
    <dgm:cxn modelId="{B57E2ECD-F128-455C-8BC0-714D627B31CD}" type="presOf" srcId="{DF481E52-D582-404A-AC0C-05544D8D8DFD}" destId="{E6E99ABB-A328-402B-914D-5B28CBC6949F}" srcOrd="0" destOrd="0" presId="urn:microsoft.com/office/officeart/2005/8/layout/vProcess5"/>
    <dgm:cxn modelId="{6D35B2CF-1448-4CDA-A7DA-3561FA71F028}" type="presOf" srcId="{E93074DC-5CED-4CFE-8D58-B5A6D62DD773}" destId="{C6A39E7D-AF7E-445B-AAB1-9E3E78E199B2}" srcOrd="1" destOrd="0" presId="urn:microsoft.com/office/officeart/2005/8/layout/vProcess5"/>
    <dgm:cxn modelId="{596CCAD0-696A-475A-9DBE-2FB0805E2894}" type="presOf" srcId="{809B25ED-2945-48A4-9EE4-D041E8FE4CAC}" destId="{9F8DBA6B-F5B9-466F-BB64-1DBE428DFB29}" srcOrd="0" destOrd="0" presId="urn:microsoft.com/office/officeart/2005/8/layout/vProcess5"/>
    <dgm:cxn modelId="{D715CAE7-289A-4D20-A1B1-049248CB778F}" type="presOf" srcId="{E93074DC-5CED-4CFE-8D58-B5A6D62DD773}" destId="{BA9ED413-DE8E-4360-B4D1-382B14C33439}" srcOrd="0" destOrd="0" presId="urn:microsoft.com/office/officeart/2005/8/layout/vProcess5"/>
    <dgm:cxn modelId="{850D01EB-5F3C-4F89-9670-64F28475590F}" type="presOf" srcId="{3A1307A8-DA53-4070-8D5B-3D611A415F34}" destId="{CCF23301-E495-4A9E-B35D-A379E670B4EA}" srcOrd="0" destOrd="0" presId="urn:microsoft.com/office/officeart/2005/8/layout/vProcess5"/>
    <dgm:cxn modelId="{4DFD071B-59D6-4F7D-B640-AE569D690DA9}" type="presParOf" srcId="{FEC1B677-7114-4473-BD47-C5BE6F42C2D0}" destId="{81E0BCD1-663A-4F02-9086-1D22448D0DAC}" srcOrd="0" destOrd="0" presId="urn:microsoft.com/office/officeart/2005/8/layout/vProcess5"/>
    <dgm:cxn modelId="{8F46AF06-EC77-450B-A843-BE3CED5F33F8}" type="presParOf" srcId="{FEC1B677-7114-4473-BD47-C5BE6F42C2D0}" destId="{BA9ED413-DE8E-4360-B4D1-382B14C33439}" srcOrd="1" destOrd="0" presId="urn:microsoft.com/office/officeart/2005/8/layout/vProcess5"/>
    <dgm:cxn modelId="{ABBD32E3-1F58-4AB1-AAEE-B7935A0F8461}" type="presParOf" srcId="{FEC1B677-7114-4473-BD47-C5BE6F42C2D0}" destId="{E6E99ABB-A328-402B-914D-5B28CBC6949F}" srcOrd="2" destOrd="0" presId="urn:microsoft.com/office/officeart/2005/8/layout/vProcess5"/>
    <dgm:cxn modelId="{9107FBF9-43C7-46E0-9D11-CF469337C2A1}" type="presParOf" srcId="{FEC1B677-7114-4473-BD47-C5BE6F42C2D0}" destId="{CCF23301-E495-4A9E-B35D-A379E670B4EA}" srcOrd="3" destOrd="0" presId="urn:microsoft.com/office/officeart/2005/8/layout/vProcess5"/>
    <dgm:cxn modelId="{8257EDA3-7C76-4EBD-8FD5-D47E98F8F2A2}" type="presParOf" srcId="{FEC1B677-7114-4473-BD47-C5BE6F42C2D0}" destId="{261E85C5-22F5-43A9-AB4B-8E78251A53C3}" srcOrd="4" destOrd="0" presId="urn:microsoft.com/office/officeart/2005/8/layout/vProcess5"/>
    <dgm:cxn modelId="{5169617C-8860-492F-A3EB-BB77F2AE8359}" type="presParOf" srcId="{FEC1B677-7114-4473-BD47-C5BE6F42C2D0}" destId="{F056701A-E230-4490-AFD7-90192BA9D940}" srcOrd="5" destOrd="0" presId="urn:microsoft.com/office/officeart/2005/8/layout/vProcess5"/>
    <dgm:cxn modelId="{978E8771-A456-4F27-B2DA-495631B83151}" type="presParOf" srcId="{FEC1B677-7114-4473-BD47-C5BE6F42C2D0}" destId="{7ECF6AC4-CB8D-4F6C-BAAB-7E58F57788A1}" srcOrd="6" destOrd="0" presId="urn:microsoft.com/office/officeart/2005/8/layout/vProcess5"/>
    <dgm:cxn modelId="{A58CCF47-C822-4F54-B077-6A7B12A369C5}" type="presParOf" srcId="{FEC1B677-7114-4473-BD47-C5BE6F42C2D0}" destId="{9F8DBA6B-F5B9-466F-BB64-1DBE428DFB29}" srcOrd="7" destOrd="0" presId="urn:microsoft.com/office/officeart/2005/8/layout/vProcess5"/>
    <dgm:cxn modelId="{31106D86-15EA-41B5-BAA5-3FC17423B0C6}" type="presParOf" srcId="{FEC1B677-7114-4473-BD47-C5BE6F42C2D0}" destId="{C6A39E7D-AF7E-445B-AAB1-9E3E78E199B2}" srcOrd="8" destOrd="0" presId="urn:microsoft.com/office/officeart/2005/8/layout/vProcess5"/>
    <dgm:cxn modelId="{9E96405C-B8DF-473A-8707-E49CFD5086AA}" type="presParOf" srcId="{FEC1B677-7114-4473-BD47-C5BE6F42C2D0}" destId="{C126EA98-807C-4541-8597-C3223765C74D}" srcOrd="9" destOrd="0" presId="urn:microsoft.com/office/officeart/2005/8/layout/vProcess5"/>
    <dgm:cxn modelId="{7299FCEF-9895-4B39-9466-9641416E8845}" type="presParOf" srcId="{FEC1B677-7114-4473-BD47-C5BE6F42C2D0}" destId="{9140D034-8333-4344-BB50-5EA591D9F963}" srcOrd="10" destOrd="0" presId="urn:microsoft.com/office/officeart/2005/8/layout/vProcess5"/>
    <dgm:cxn modelId="{EF71D608-2C07-4B86-8D57-AAD3C14864CF}" type="presParOf" srcId="{FEC1B677-7114-4473-BD47-C5BE6F42C2D0}" destId="{845F4788-A2FA-4063-8A0B-749003EAA4A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A25E28F-9487-411C-8827-48D5ABEEE3CE}" type="doc">
      <dgm:prSet loTypeId="urn:microsoft.com/office/officeart/2005/8/layout/matrix3" loCatId="matrix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DF543C3-B703-4D2C-A36D-104E4E9607F7}">
      <dgm:prSet/>
      <dgm:spPr/>
      <dgm:t>
        <a:bodyPr/>
        <a:lstStyle/>
        <a:p>
          <a:r>
            <a:rPr lang="en-US"/>
            <a:t>Understanding your strengths will have you get productive and stay productive in the aftermath.</a:t>
          </a:r>
        </a:p>
      </dgm:t>
    </dgm:pt>
    <dgm:pt modelId="{9FA8B5D7-932D-4AF9-8ABA-A2DB3ECA20B6}" type="parTrans" cxnId="{D4C8B959-EAE6-46B8-879D-07493FFFBE70}">
      <dgm:prSet/>
      <dgm:spPr/>
      <dgm:t>
        <a:bodyPr/>
        <a:lstStyle/>
        <a:p>
          <a:endParaRPr lang="en-US"/>
        </a:p>
      </dgm:t>
    </dgm:pt>
    <dgm:pt modelId="{1D25EF07-BE56-49E5-9872-15EAC566A979}" type="sibTrans" cxnId="{D4C8B959-EAE6-46B8-879D-07493FFFBE70}">
      <dgm:prSet/>
      <dgm:spPr/>
      <dgm:t>
        <a:bodyPr/>
        <a:lstStyle/>
        <a:p>
          <a:endParaRPr lang="en-US"/>
        </a:p>
      </dgm:t>
    </dgm:pt>
    <dgm:pt modelId="{2888EA18-156A-43A7-BEFE-28CB0A84103E}">
      <dgm:prSet/>
      <dgm:spPr/>
      <dgm:t>
        <a:bodyPr/>
        <a:lstStyle/>
        <a:p>
          <a:r>
            <a:rPr lang="en-US"/>
            <a:t>Knowing your strengths helps you to provide greater value to your organization.</a:t>
          </a:r>
        </a:p>
      </dgm:t>
    </dgm:pt>
    <dgm:pt modelId="{D5B877AA-AD6E-43DE-958F-CB651740E2A6}" type="parTrans" cxnId="{F23BACAC-8F74-4D49-B561-B646AFCC5792}">
      <dgm:prSet/>
      <dgm:spPr/>
      <dgm:t>
        <a:bodyPr/>
        <a:lstStyle/>
        <a:p>
          <a:endParaRPr lang="en-US"/>
        </a:p>
      </dgm:t>
    </dgm:pt>
    <dgm:pt modelId="{CA065B54-1A4A-461B-9041-83AC3B88872E}" type="sibTrans" cxnId="{F23BACAC-8F74-4D49-B561-B646AFCC5792}">
      <dgm:prSet/>
      <dgm:spPr/>
      <dgm:t>
        <a:bodyPr/>
        <a:lstStyle/>
        <a:p>
          <a:endParaRPr lang="en-US"/>
        </a:p>
      </dgm:t>
    </dgm:pt>
    <dgm:pt modelId="{6CBB95FE-E94F-463E-B65B-A30E9B677919}">
      <dgm:prSet/>
      <dgm:spPr/>
      <dgm:t>
        <a:bodyPr/>
        <a:lstStyle/>
        <a:p>
          <a:r>
            <a:rPr lang="en-US"/>
            <a:t>Recognizing your strengths helps you see places where you need to grow and develop.</a:t>
          </a:r>
        </a:p>
      </dgm:t>
    </dgm:pt>
    <dgm:pt modelId="{A4A7B193-C686-413B-89CF-134F02BC6BCC}" type="parTrans" cxnId="{0223DE13-DA87-4F82-8EBB-3E8DBF8C506F}">
      <dgm:prSet/>
      <dgm:spPr/>
      <dgm:t>
        <a:bodyPr/>
        <a:lstStyle/>
        <a:p>
          <a:endParaRPr lang="en-US"/>
        </a:p>
      </dgm:t>
    </dgm:pt>
    <dgm:pt modelId="{0AD5B3FF-CEA3-4D08-91DD-BBAD5803BCB2}" type="sibTrans" cxnId="{0223DE13-DA87-4F82-8EBB-3E8DBF8C506F}">
      <dgm:prSet/>
      <dgm:spPr/>
      <dgm:t>
        <a:bodyPr/>
        <a:lstStyle/>
        <a:p>
          <a:endParaRPr lang="en-US"/>
        </a:p>
      </dgm:t>
    </dgm:pt>
    <dgm:pt modelId="{312A7B70-0E32-43D6-9752-7AE1CDF07640}">
      <dgm:prSet/>
      <dgm:spPr/>
      <dgm:t>
        <a:bodyPr/>
        <a:lstStyle/>
        <a:p>
          <a:r>
            <a:rPr lang="en-US" dirty="0"/>
            <a:t>If you overuse your strengths, they can become limitations for you in the “new normal.”</a:t>
          </a:r>
        </a:p>
      </dgm:t>
    </dgm:pt>
    <dgm:pt modelId="{F381377F-74C0-423F-AF16-F4D2FAAEBF1B}" type="parTrans" cxnId="{AECC0B4C-3376-4F03-9DB4-141C03C8A987}">
      <dgm:prSet/>
      <dgm:spPr/>
      <dgm:t>
        <a:bodyPr/>
        <a:lstStyle/>
        <a:p>
          <a:endParaRPr lang="en-US"/>
        </a:p>
      </dgm:t>
    </dgm:pt>
    <dgm:pt modelId="{D7AC34CF-3DDF-4F5A-8EAB-2072FF523DE5}" type="sibTrans" cxnId="{AECC0B4C-3376-4F03-9DB4-141C03C8A987}">
      <dgm:prSet/>
      <dgm:spPr/>
      <dgm:t>
        <a:bodyPr/>
        <a:lstStyle/>
        <a:p>
          <a:endParaRPr lang="en-US"/>
        </a:p>
      </dgm:t>
    </dgm:pt>
    <dgm:pt modelId="{D5CD73D1-EBFB-4C8A-9E97-75836D4260AB}" type="pres">
      <dgm:prSet presAssocID="{9A25E28F-9487-411C-8827-48D5ABEEE3CE}" presName="matrix" presStyleCnt="0">
        <dgm:presLayoutVars>
          <dgm:chMax val="1"/>
          <dgm:dir/>
          <dgm:resizeHandles val="exact"/>
        </dgm:presLayoutVars>
      </dgm:prSet>
      <dgm:spPr/>
    </dgm:pt>
    <dgm:pt modelId="{B6DC48CD-9733-40CB-9E06-6F89E0ADBF78}" type="pres">
      <dgm:prSet presAssocID="{9A25E28F-9487-411C-8827-48D5ABEEE3CE}" presName="diamond" presStyleLbl="bgShp" presStyleIdx="0" presStyleCnt="1"/>
      <dgm:spPr/>
    </dgm:pt>
    <dgm:pt modelId="{5A419A2F-9999-4B71-9902-991A3F8CC4F5}" type="pres">
      <dgm:prSet presAssocID="{9A25E28F-9487-411C-8827-48D5ABEEE3C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B6F4FB9-64DA-41A0-B595-7179D729C10E}" type="pres">
      <dgm:prSet presAssocID="{9A25E28F-9487-411C-8827-48D5ABEEE3C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45FB02B-B4F9-42BB-9963-3955C57A3FA7}" type="pres">
      <dgm:prSet presAssocID="{9A25E28F-9487-411C-8827-48D5ABEEE3C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A18D20B-1359-4B1B-93FA-6D6DDA06EB1F}" type="pres">
      <dgm:prSet presAssocID="{9A25E28F-9487-411C-8827-48D5ABEEE3C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223DE13-DA87-4F82-8EBB-3E8DBF8C506F}" srcId="{9A25E28F-9487-411C-8827-48D5ABEEE3CE}" destId="{6CBB95FE-E94F-463E-B65B-A30E9B677919}" srcOrd="2" destOrd="0" parTransId="{A4A7B193-C686-413B-89CF-134F02BC6BCC}" sibTransId="{0AD5B3FF-CEA3-4D08-91DD-BBAD5803BCB2}"/>
    <dgm:cxn modelId="{2ADDBF20-9705-4084-899C-1BE12F6D1DE2}" type="presOf" srcId="{7DF543C3-B703-4D2C-A36D-104E4E9607F7}" destId="{5A419A2F-9999-4B71-9902-991A3F8CC4F5}" srcOrd="0" destOrd="0" presId="urn:microsoft.com/office/officeart/2005/8/layout/matrix3"/>
    <dgm:cxn modelId="{41A99221-9011-492C-8F35-AFB853F90E4D}" type="presOf" srcId="{6CBB95FE-E94F-463E-B65B-A30E9B677919}" destId="{145FB02B-B4F9-42BB-9963-3955C57A3FA7}" srcOrd="0" destOrd="0" presId="urn:microsoft.com/office/officeart/2005/8/layout/matrix3"/>
    <dgm:cxn modelId="{AECC0B4C-3376-4F03-9DB4-141C03C8A987}" srcId="{9A25E28F-9487-411C-8827-48D5ABEEE3CE}" destId="{312A7B70-0E32-43D6-9752-7AE1CDF07640}" srcOrd="3" destOrd="0" parTransId="{F381377F-74C0-423F-AF16-F4D2FAAEBF1B}" sibTransId="{D7AC34CF-3DDF-4F5A-8EAB-2072FF523DE5}"/>
    <dgm:cxn modelId="{6E2E2D4D-5FC6-4106-98D4-DF1B0AE234C2}" type="presOf" srcId="{2888EA18-156A-43A7-BEFE-28CB0A84103E}" destId="{FB6F4FB9-64DA-41A0-B595-7179D729C10E}" srcOrd="0" destOrd="0" presId="urn:microsoft.com/office/officeart/2005/8/layout/matrix3"/>
    <dgm:cxn modelId="{EAA80256-7239-46DC-90E8-B35F301B68D0}" type="presOf" srcId="{9A25E28F-9487-411C-8827-48D5ABEEE3CE}" destId="{D5CD73D1-EBFB-4C8A-9E97-75836D4260AB}" srcOrd="0" destOrd="0" presId="urn:microsoft.com/office/officeart/2005/8/layout/matrix3"/>
    <dgm:cxn modelId="{D4C8B959-EAE6-46B8-879D-07493FFFBE70}" srcId="{9A25E28F-9487-411C-8827-48D5ABEEE3CE}" destId="{7DF543C3-B703-4D2C-A36D-104E4E9607F7}" srcOrd="0" destOrd="0" parTransId="{9FA8B5D7-932D-4AF9-8ABA-A2DB3ECA20B6}" sibTransId="{1D25EF07-BE56-49E5-9872-15EAC566A979}"/>
    <dgm:cxn modelId="{F23BACAC-8F74-4D49-B561-B646AFCC5792}" srcId="{9A25E28F-9487-411C-8827-48D5ABEEE3CE}" destId="{2888EA18-156A-43A7-BEFE-28CB0A84103E}" srcOrd="1" destOrd="0" parTransId="{D5B877AA-AD6E-43DE-958F-CB651740E2A6}" sibTransId="{CA065B54-1A4A-461B-9041-83AC3B88872E}"/>
    <dgm:cxn modelId="{070D14B4-D4A5-437D-8B1E-E82ED61AE2CA}" type="presOf" srcId="{312A7B70-0E32-43D6-9752-7AE1CDF07640}" destId="{5A18D20B-1359-4B1B-93FA-6D6DDA06EB1F}" srcOrd="0" destOrd="0" presId="urn:microsoft.com/office/officeart/2005/8/layout/matrix3"/>
    <dgm:cxn modelId="{977B80AE-9FDE-4353-8FDA-61DB28427815}" type="presParOf" srcId="{D5CD73D1-EBFB-4C8A-9E97-75836D4260AB}" destId="{B6DC48CD-9733-40CB-9E06-6F89E0ADBF78}" srcOrd="0" destOrd="0" presId="urn:microsoft.com/office/officeart/2005/8/layout/matrix3"/>
    <dgm:cxn modelId="{081786B8-B179-4027-B976-E8C04488A5BA}" type="presParOf" srcId="{D5CD73D1-EBFB-4C8A-9E97-75836D4260AB}" destId="{5A419A2F-9999-4B71-9902-991A3F8CC4F5}" srcOrd="1" destOrd="0" presId="urn:microsoft.com/office/officeart/2005/8/layout/matrix3"/>
    <dgm:cxn modelId="{DB31038C-73E5-4A9D-A0DC-A359E9C4D7E0}" type="presParOf" srcId="{D5CD73D1-EBFB-4C8A-9E97-75836D4260AB}" destId="{FB6F4FB9-64DA-41A0-B595-7179D729C10E}" srcOrd="2" destOrd="0" presId="urn:microsoft.com/office/officeart/2005/8/layout/matrix3"/>
    <dgm:cxn modelId="{6BC24A2B-F68D-41F4-AB86-3F69DF5F1F88}" type="presParOf" srcId="{D5CD73D1-EBFB-4C8A-9E97-75836D4260AB}" destId="{145FB02B-B4F9-42BB-9963-3955C57A3FA7}" srcOrd="3" destOrd="0" presId="urn:microsoft.com/office/officeart/2005/8/layout/matrix3"/>
    <dgm:cxn modelId="{40B1DB8C-FF3D-4969-B948-F0F580CA1593}" type="presParOf" srcId="{D5CD73D1-EBFB-4C8A-9E97-75836D4260AB}" destId="{5A18D20B-1359-4B1B-93FA-6D6DDA06EB1F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EA86D7A-E4AB-409C-92B1-F269A4FC5858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1B9DE02-EB25-4926-8658-CBD4CA14574B}">
      <dgm:prSet/>
      <dgm:spPr/>
      <dgm:t>
        <a:bodyPr/>
        <a:lstStyle/>
        <a:p>
          <a:r>
            <a:rPr lang="en-US" b="1"/>
            <a:t>Email:  </a:t>
          </a:r>
          <a:r>
            <a:rPr lang="en-US" b="1">
              <a:hlinkClick xmlns:r="http://schemas.openxmlformats.org/officeDocument/2006/relationships" r:id="rId1"/>
            </a:rPr>
            <a:t>coachlisa@nonontraining.com</a:t>
          </a:r>
          <a:endParaRPr lang="en-US"/>
        </a:p>
      </dgm:t>
    </dgm:pt>
    <dgm:pt modelId="{377190BA-5DA6-4FCC-A40E-4DACFF65C124}" type="parTrans" cxnId="{4CDBE432-E5D7-4FBE-A011-2C4D75435E34}">
      <dgm:prSet/>
      <dgm:spPr/>
      <dgm:t>
        <a:bodyPr/>
        <a:lstStyle/>
        <a:p>
          <a:endParaRPr lang="en-US"/>
        </a:p>
      </dgm:t>
    </dgm:pt>
    <dgm:pt modelId="{7F5C065A-A5A4-4858-80C0-C8CCC15B8782}" type="sibTrans" cxnId="{4CDBE432-E5D7-4FBE-A011-2C4D75435E34}">
      <dgm:prSet/>
      <dgm:spPr/>
      <dgm:t>
        <a:bodyPr/>
        <a:lstStyle/>
        <a:p>
          <a:endParaRPr lang="en-US"/>
        </a:p>
      </dgm:t>
    </dgm:pt>
    <dgm:pt modelId="{84E26786-8DD3-4F21-94B4-A34C614F2E00}">
      <dgm:prSet/>
      <dgm:spPr/>
      <dgm:t>
        <a:bodyPr/>
        <a:lstStyle/>
        <a:p>
          <a:r>
            <a:rPr lang="en-US" b="1" dirty="0"/>
            <a:t>Website:  www. nononsensetrainingsolutions.com</a:t>
          </a:r>
          <a:endParaRPr lang="en-US" dirty="0"/>
        </a:p>
      </dgm:t>
    </dgm:pt>
    <dgm:pt modelId="{457409F7-F7BB-40A4-B197-24C316AA948A}" type="parTrans" cxnId="{88CBCECB-6876-42CB-82B4-3463FB7A9240}">
      <dgm:prSet/>
      <dgm:spPr/>
      <dgm:t>
        <a:bodyPr/>
        <a:lstStyle/>
        <a:p>
          <a:endParaRPr lang="en-US"/>
        </a:p>
      </dgm:t>
    </dgm:pt>
    <dgm:pt modelId="{C4E3A561-DF06-446B-BDB7-84FE11AC2634}" type="sibTrans" cxnId="{88CBCECB-6876-42CB-82B4-3463FB7A9240}">
      <dgm:prSet/>
      <dgm:spPr/>
      <dgm:t>
        <a:bodyPr/>
        <a:lstStyle/>
        <a:p>
          <a:endParaRPr lang="en-US"/>
        </a:p>
      </dgm:t>
    </dgm:pt>
    <dgm:pt modelId="{EDB7248D-027D-47A3-B404-827E26C0092D}">
      <dgm:prSet/>
      <dgm:spPr/>
      <dgm:t>
        <a:bodyPr/>
        <a:lstStyle/>
        <a:p>
          <a:r>
            <a:rPr lang="en-US" b="1" dirty="0"/>
            <a:t>Office:   954-364-8871</a:t>
          </a:r>
          <a:endParaRPr lang="en-US" dirty="0"/>
        </a:p>
      </dgm:t>
    </dgm:pt>
    <dgm:pt modelId="{1FAD607C-CC88-4979-A528-1BBFB031CAE3}" type="parTrans" cxnId="{DE477C84-DD90-4733-B81D-8B852A0F591A}">
      <dgm:prSet/>
      <dgm:spPr/>
      <dgm:t>
        <a:bodyPr/>
        <a:lstStyle/>
        <a:p>
          <a:endParaRPr lang="en-US"/>
        </a:p>
      </dgm:t>
    </dgm:pt>
    <dgm:pt modelId="{2A23DEF2-675D-48FA-B98C-EF32706AAFE3}" type="sibTrans" cxnId="{DE477C84-DD90-4733-B81D-8B852A0F591A}">
      <dgm:prSet/>
      <dgm:spPr/>
      <dgm:t>
        <a:bodyPr/>
        <a:lstStyle/>
        <a:p>
          <a:endParaRPr lang="en-US"/>
        </a:p>
      </dgm:t>
    </dgm:pt>
    <dgm:pt modelId="{E66AFF01-0E9E-4386-B8C0-AE1D8D7C15FB}">
      <dgm:prSet/>
      <dgm:spPr/>
      <dgm:t>
        <a:bodyPr/>
        <a:lstStyle/>
        <a:p>
          <a:r>
            <a:rPr lang="en-US" b="1" dirty="0"/>
            <a:t>Please like our Facebook Page:  No-Nonsense Training Solutions </a:t>
          </a:r>
          <a:endParaRPr lang="en-US" dirty="0"/>
        </a:p>
      </dgm:t>
    </dgm:pt>
    <dgm:pt modelId="{1CC9CA50-317E-4AF9-A1FF-807447362C55}" type="parTrans" cxnId="{EBAFE969-2467-4AD1-8C60-96CFB3831FB3}">
      <dgm:prSet/>
      <dgm:spPr/>
      <dgm:t>
        <a:bodyPr/>
        <a:lstStyle/>
        <a:p>
          <a:endParaRPr lang="en-US"/>
        </a:p>
      </dgm:t>
    </dgm:pt>
    <dgm:pt modelId="{646532A1-E5C2-4904-851F-DB2765342A29}" type="sibTrans" cxnId="{EBAFE969-2467-4AD1-8C60-96CFB3831FB3}">
      <dgm:prSet/>
      <dgm:spPr/>
      <dgm:t>
        <a:bodyPr/>
        <a:lstStyle/>
        <a:p>
          <a:endParaRPr lang="en-US"/>
        </a:p>
      </dgm:t>
    </dgm:pt>
    <dgm:pt modelId="{1A293C5F-AAF7-49E4-9954-8190D57B8078}">
      <dgm:prSet/>
      <dgm:spPr/>
      <dgm:t>
        <a:bodyPr/>
        <a:lstStyle/>
        <a:p>
          <a:r>
            <a:rPr lang="en-US" b="1"/>
            <a:t>#COACHLISAGILBERT</a:t>
          </a:r>
          <a:endParaRPr lang="en-US"/>
        </a:p>
      </dgm:t>
    </dgm:pt>
    <dgm:pt modelId="{D229F17C-22AC-4040-853E-3E2BAF342CFE}" type="parTrans" cxnId="{2E11A89A-71D6-44AD-8E29-A2C18A4D731D}">
      <dgm:prSet/>
      <dgm:spPr/>
      <dgm:t>
        <a:bodyPr/>
        <a:lstStyle/>
        <a:p>
          <a:endParaRPr lang="en-US"/>
        </a:p>
      </dgm:t>
    </dgm:pt>
    <dgm:pt modelId="{086856E9-FF78-4FC5-8F00-CB08DB7FCC3F}" type="sibTrans" cxnId="{2E11A89A-71D6-44AD-8E29-A2C18A4D731D}">
      <dgm:prSet/>
      <dgm:spPr/>
      <dgm:t>
        <a:bodyPr/>
        <a:lstStyle/>
        <a:p>
          <a:endParaRPr lang="en-US"/>
        </a:p>
      </dgm:t>
    </dgm:pt>
    <dgm:pt modelId="{60934987-3406-4FA3-ACB0-00619DB020AA}">
      <dgm:prSet/>
      <dgm:spPr/>
      <dgm:t>
        <a:bodyPr/>
        <a:lstStyle/>
        <a:p>
          <a:r>
            <a:rPr lang="en-US" b="1"/>
            <a:t>IG:  @COACHLISAGILBERT</a:t>
          </a:r>
          <a:endParaRPr lang="en-US"/>
        </a:p>
      </dgm:t>
    </dgm:pt>
    <dgm:pt modelId="{3061EE37-0BC2-4BA0-B20D-AB1D0E5D25E1}" type="parTrans" cxnId="{6DF494E1-BC81-4551-B9FD-C3DDB75B2407}">
      <dgm:prSet/>
      <dgm:spPr/>
      <dgm:t>
        <a:bodyPr/>
        <a:lstStyle/>
        <a:p>
          <a:endParaRPr lang="en-US"/>
        </a:p>
      </dgm:t>
    </dgm:pt>
    <dgm:pt modelId="{ABB46F15-7D5C-475A-A08F-C2E776E43CE9}" type="sibTrans" cxnId="{6DF494E1-BC81-4551-B9FD-C3DDB75B2407}">
      <dgm:prSet/>
      <dgm:spPr/>
      <dgm:t>
        <a:bodyPr/>
        <a:lstStyle/>
        <a:p>
          <a:endParaRPr lang="en-US"/>
        </a:p>
      </dgm:t>
    </dgm:pt>
    <dgm:pt modelId="{4B42FF88-3633-4770-B661-FE9D8CF62826}">
      <dgm:prSet/>
      <dgm:spPr/>
      <dgm:t>
        <a:bodyPr/>
        <a:lstStyle/>
        <a:p>
          <a:r>
            <a:rPr lang="en-US" b="1"/>
            <a:t>“NO-NONSENSE WISDOM WEDNESDAY WITH COACH LISA” PODCAST </a:t>
          </a:r>
          <a:endParaRPr lang="en-US"/>
        </a:p>
      </dgm:t>
    </dgm:pt>
    <dgm:pt modelId="{E3078C10-E852-4759-9E20-B253DA2C9D6A}" type="parTrans" cxnId="{E0EC6DCA-E70C-405A-BEE4-7DC5F178C157}">
      <dgm:prSet/>
      <dgm:spPr/>
      <dgm:t>
        <a:bodyPr/>
        <a:lstStyle/>
        <a:p>
          <a:endParaRPr lang="en-US"/>
        </a:p>
      </dgm:t>
    </dgm:pt>
    <dgm:pt modelId="{52DA7110-4E01-404B-B01E-113595E30BFD}" type="sibTrans" cxnId="{E0EC6DCA-E70C-405A-BEE4-7DC5F178C157}">
      <dgm:prSet/>
      <dgm:spPr/>
      <dgm:t>
        <a:bodyPr/>
        <a:lstStyle/>
        <a:p>
          <a:endParaRPr lang="en-US"/>
        </a:p>
      </dgm:t>
    </dgm:pt>
    <dgm:pt modelId="{6950C83A-D9EF-416A-859C-B0ACF38F34AA}" type="pres">
      <dgm:prSet presAssocID="{2EA86D7A-E4AB-409C-92B1-F269A4FC5858}" presName="vert0" presStyleCnt="0">
        <dgm:presLayoutVars>
          <dgm:dir/>
          <dgm:animOne val="branch"/>
          <dgm:animLvl val="lvl"/>
        </dgm:presLayoutVars>
      </dgm:prSet>
      <dgm:spPr/>
    </dgm:pt>
    <dgm:pt modelId="{77176D37-087E-471A-930B-3F9B1A6011CE}" type="pres">
      <dgm:prSet presAssocID="{51B9DE02-EB25-4926-8658-CBD4CA14574B}" presName="thickLine" presStyleLbl="alignNode1" presStyleIdx="0" presStyleCnt="7"/>
      <dgm:spPr/>
    </dgm:pt>
    <dgm:pt modelId="{C8C8B2CA-DC56-4303-A7CB-98A71A7FE315}" type="pres">
      <dgm:prSet presAssocID="{51B9DE02-EB25-4926-8658-CBD4CA14574B}" presName="horz1" presStyleCnt="0"/>
      <dgm:spPr/>
    </dgm:pt>
    <dgm:pt modelId="{D77DDAB0-9386-4FC9-94FE-6D86BC9C0ECD}" type="pres">
      <dgm:prSet presAssocID="{51B9DE02-EB25-4926-8658-CBD4CA14574B}" presName="tx1" presStyleLbl="revTx" presStyleIdx="0" presStyleCnt="7"/>
      <dgm:spPr/>
    </dgm:pt>
    <dgm:pt modelId="{7DA0CDD4-A749-4563-A04D-6A037B1E180B}" type="pres">
      <dgm:prSet presAssocID="{51B9DE02-EB25-4926-8658-CBD4CA14574B}" presName="vert1" presStyleCnt="0"/>
      <dgm:spPr/>
    </dgm:pt>
    <dgm:pt modelId="{1339F4C6-C7BC-4BB5-A5E3-215921859024}" type="pres">
      <dgm:prSet presAssocID="{84E26786-8DD3-4F21-94B4-A34C614F2E00}" presName="thickLine" presStyleLbl="alignNode1" presStyleIdx="1" presStyleCnt="7"/>
      <dgm:spPr/>
    </dgm:pt>
    <dgm:pt modelId="{77C3CE9C-D530-4654-A921-37E7ACAC42AE}" type="pres">
      <dgm:prSet presAssocID="{84E26786-8DD3-4F21-94B4-A34C614F2E00}" presName="horz1" presStyleCnt="0"/>
      <dgm:spPr/>
    </dgm:pt>
    <dgm:pt modelId="{36B56009-41F2-4B0D-A9CB-514F964FB66D}" type="pres">
      <dgm:prSet presAssocID="{84E26786-8DD3-4F21-94B4-A34C614F2E00}" presName="tx1" presStyleLbl="revTx" presStyleIdx="1" presStyleCnt="7"/>
      <dgm:spPr/>
    </dgm:pt>
    <dgm:pt modelId="{91020871-6497-45E9-BF0F-57355934C7E2}" type="pres">
      <dgm:prSet presAssocID="{84E26786-8DD3-4F21-94B4-A34C614F2E00}" presName="vert1" presStyleCnt="0"/>
      <dgm:spPr/>
    </dgm:pt>
    <dgm:pt modelId="{7E1876A7-8001-479F-A96D-081A88BCD863}" type="pres">
      <dgm:prSet presAssocID="{EDB7248D-027D-47A3-B404-827E26C0092D}" presName="thickLine" presStyleLbl="alignNode1" presStyleIdx="2" presStyleCnt="7"/>
      <dgm:spPr/>
    </dgm:pt>
    <dgm:pt modelId="{3631194B-ECC2-49A8-BF35-B0B56877CB0B}" type="pres">
      <dgm:prSet presAssocID="{EDB7248D-027D-47A3-B404-827E26C0092D}" presName="horz1" presStyleCnt="0"/>
      <dgm:spPr/>
    </dgm:pt>
    <dgm:pt modelId="{A803C2F7-E6BF-4F1F-BEB4-29E0469AB525}" type="pres">
      <dgm:prSet presAssocID="{EDB7248D-027D-47A3-B404-827E26C0092D}" presName="tx1" presStyleLbl="revTx" presStyleIdx="2" presStyleCnt="7"/>
      <dgm:spPr/>
    </dgm:pt>
    <dgm:pt modelId="{20DED836-17FB-43FA-9DA0-447B5C943AE8}" type="pres">
      <dgm:prSet presAssocID="{EDB7248D-027D-47A3-B404-827E26C0092D}" presName="vert1" presStyleCnt="0"/>
      <dgm:spPr/>
    </dgm:pt>
    <dgm:pt modelId="{57A1BAA3-05E9-4242-B9D9-200FEA5F03F5}" type="pres">
      <dgm:prSet presAssocID="{E66AFF01-0E9E-4386-B8C0-AE1D8D7C15FB}" presName="thickLine" presStyleLbl="alignNode1" presStyleIdx="3" presStyleCnt="7"/>
      <dgm:spPr/>
    </dgm:pt>
    <dgm:pt modelId="{2EB005F3-3C2D-4B8F-9D29-90B6569CC09B}" type="pres">
      <dgm:prSet presAssocID="{E66AFF01-0E9E-4386-B8C0-AE1D8D7C15FB}" presName="horz1" presStyleCnt="0"/>
      <dgm:spPr/>
    </dgm:pt>
    <dgm:pt modelId="{6C18C780-1878-44BD-ACB3-7D1D1E89714B}" type="pres">
      <dgm:prSet presAssocID="{E66AFF01-0E9E-4386-B8C0-AE1D8D7C15FB}" presName="tx1" presStyleLbl="revTx" presStyleIdx="3" presStyleCnt="7"/>
      <dgm:spPr/>
    </dgm:pt>
    <dgm:pt modelId="{6AB6BCA6-8418-4054-BC86-8A2E94A3407C}" type="pres">
      <dgm:prSet presAssocID="{E66AFF01-0E9E-4386-B8C0-AE1D8D7C15FB}" presName="vert1" presStyleCnt="0"/>
      <dgm:spPr/>
    </dgm:pt>
    <dgm:pt modelId="{D721DBD7-49A5-48F5-B28A-20276352B97C}" type="pres">
      <dgm:prSet presAssocID="{1A293C5F-AAF7-49E4-9954-8190D57B8078}" presName="thickLine" presStyleLbl="alignNode1" presStyleIdx="4" presStyleCnt="7"/>
      <dgm:spPr/>
    </dgm:pt>
    <dgm:pt modelId="{5E752E1E-BD24-4EE1-AFD7-DAE1D0216004}" type="pres">
      <dgm:prSet presAssocID="{1A293C5F-AAF7-49E4-9954-8190D57B8078}" presName="horz1" presStyleCnt="0"/>
      <dgm:spPr/>
    </dgm:pt>
    <dgm:pt modelId="{53DB8C0C-B5EF-4B07-A1F3-352E077B4273}" type="pres">
      <dgm:prSet presAssocID="{1A293C5F-AAF7-49E4-9954-8190D57B8078}" presName="tx1" presStyleLbl="revTx" presStyleIdx="4" presStyleCnt="7"/>
      <dgm:spPr/>
    </dgm:pt>
    <dgm:pt modelId="{2B1C68F5-ADD1-48D4-B9C0-01A3CAB280CF}" type="pres">
      <dgm:prSet presAssocID="{1A293C5F-AAF7-49E4-9954-8190D57B8078}" presName="vert1" presStyleCnt="0"/>
      <dgm:spPr/>
    </dgm:pt>
    <dgm:pt modelId="{C7A8D9D2-953D-47BF-8984-A8F7D78F2BA7}" type="pres">
      <dgm:prSet presAssocID="{60934987-3406-4FA3-ACB0-00619DB020AA}" presName="thickLine" presStyleLbl="alignNode1" presStyleIdx="5" presStyleCnt="7"/>
      <dgm:spPr/>
    </dgm:pt>
    <dgm:pt modelId="{0A7164BC-7A25-4868-B09A-E252380F6443}" type="pres">
      <dgm:prSet presAssocID="{60934987-3406-4FA3-ACB0-00619DB020AA}" presName="horz1" presStyleCnt="0"/>
      <dgm:spPr/>
    </dgm:pt>
    <dgm:pt modelId="{48838C83-3A28-44C3-9841-1B0A5F3FF710}" type="pres">
      <dgm:prSet presAssocID="{60934987-3406-4FA3-ACB0-00619DB020AA}" presName="tx1" presStyleLbl="revTx" presStyleIdx="5" presStyleCnt="7"/>
      <dgm:spPr/>
    </dgm:pt>
    <dgm:pt modelId="{03F1A23D-D2AA-4D69-A5D0-FD9495FB3516}" type="pres">
      <dgm:prSet presAssocID="{60934987-3406-4FA3-ACB0-00619DB020AA}" presName="vert1" presStyleCnt="0"/>
      <dgm:spPr/>
    </dgm:pt>
    <dgm:pt modelId="{0C059A03-0C85-40B6-AFA9-4B0DD884EC97}" type="pres">
      <dgm:prSet presAssocID="{4B42FF88-3633-4770-B661-FE9D8CF62826}" presName="thickLine" presStyleLbl="alignNode1" presStyleIdx="6" presStyleCnt="7"/>
      <dgm:spPr/>
    </dgm:pt>
    <dgm:pt modelId="{609ED03E-0027-4253-895B-A43E113393B7}" type="pres">
      <dgm:prSet presAssocID="{4B42FF88-3633-4770-B661-FE9D8CF62826}" presName="horz1" presStyleCnt="0"/>
      <dgm:spPr/>
    </dgm:pt>
    <dgm:pt modelId="{607F5CCE-67B1-4314-A44C-B29706C07AD2}" type="pres">
      <dgm:prSet presAssocID="{4B42FF88-3633-4770-B661-FE9D8CF62826}" presName="tx1" presStyleLbl="revTx" presStyleIdx="6" presStyleCnt="7"/>
      <dgm:spPr/>
    </dgm:pt>
    <dgm:pt modelId="{BF9C4836-E1BE-4BAA-9183-7D636C435039}" type="pres">
      <dgm:prSet presAssocID="{4B42FF88-3633-4770-B661-FE9D8CF62826}" presName="vert1" presStyleCnt="0"/>
      <dgm:spPr/>
    </dgm:pt>
  </dgm:ptLst>
  <dgm:cxnLst>
    <dgm:cxn modelId="{AF9E0730-3DD1-41F9-8D0F-172BEE716F51}" type="presOf" srcId="{E66AFF01-0E9E-4386-B8C0-AE1D8D7C15FB}" destId="{6C18C780-1878-44BD-ACB3-7D1D1E89714B}" srcOrd="0" destOrd="0" presId="urn:microsoft.com/office/officeart/2008/layout/LinedList"/>
    <dgm:cxn modelId="{4CDBE432-E5D7-4FBE-A011-2C4D75435E34}" srcId="{2EA86D7A-E4AB-409C-92B1-F269A4FC5858}" destId="{51B9DE02-EB25-4926-8658-CBD4CA14574B}" srcOrd="0" destOrd="0" parTransId="{377190BA-5DA6-4FCC-A40E-4DACFF65C124}" sibTransId="{7F5C065A-A5A4-4858-80C0-C8CCC15B8782}"/>
    <dgm:cxn modelId="{DF8BD05B-9E45-4DA0-B0C1-0DF228FFA410}" type="presOf" srcId="{1A293C5F-AAF7-49E4-9954-8190D57B8078}" destId="{53DB8C0C-B5EF-4B07-A1F3-352E077B4273}" srcOrd="0" destOrd="0" presId="urn:microsoft.com/office/officeart/2008/layout/LinedList"/>
    <dgm:cxn modelId="{EBAFE969-2467-4AD1-8C60-96CFB3831FB3}" srcId="{2EA86D7A-E4AB-409C-92B1-F269A4FC5858}" destId="{E66AFF01-0E9E-4386-B8C0-AE1D8D7C15FB}" srcOrd="3" destOrd="0" parTransId="{1CC9CA50-317E-4AF9-A1FF-807447362C55}" sibTransId="{646532A1-E5C2-4904-851F-DB2765342A29}"/>
    <dgm:cxn modelId="{95E3324B-82EC-4A42-A0E2-C0B2D9AC817D}" type="presOf" srcId="{84E26786-8DD3-4F21-94B4-A34C614F2E00}" destId="{36B56009-41F2-4B0D-A9CB-514F964FB66D}" srcOrd="0" destOrd="0" presId="urn:microsoft.com/office/officeart/2008/layout/LinedList"/>
    <dgm:cxn modelId="{7C5BEC74-B337-410D-8B0D-DFA998395580}" type="presOf" srcId="{EDB7248D-027D-47A3-B404-827E26C0092D}" destId="{A803C2F7-E6BF-4F1F-BEB4-29E0469AB525}" srcOrd="0" destOrd="0" presId="urn:microsoft.com/office/officeart/2008/layout/LinedList"/>
    <dgm:cxn modelId="{DE477C84-DD90-4733-B81D-8B852A0F591A}" srcId="{2EA86D7A-E4AB-409C-92B1-F269A4FC5858}" destId="{EDB7248D-027D-47A3-B404-827E26C0092D}" srcOrd="2" destOrd="0" parTransId="{1FAD607C-CC88-4979-A528-1BBFB031CAE3}" sibTransId="{2A23DEF2-675D-48FA-B98C-EF32706AAFE3}"/>
    <dgm:cxn modelId="{65A73E87-9C8C-4BE2-9A7B-D36AF537ACB7}" type="presOf" srcId="{51B9DE02-EB25-4926-8658-CBD4CA14574B}" destId="{D77DDAB0-9386-4FC9-94FE-6D86BC9C0ECD}" srcOrd="0" destOrd="0" presId="urn:microsoft.com/office/officeart/2008/layout/LinedList"/>
    <dgm:cxn modelId="{26A83B95-4649-44F2-932C-9BE78665C82E}" type="presOf" srcId="{60934987-3406-4FA3-ACB0-00619DB020AA}" destId="{48838C83-3A28-44C3-9841-1B0A5F3FF710}" srcOrd="0" destOrd="0" presId="urn:microsoft.com/office/officeart/2008/layout/LinedList"/>
    <dgm:cxn modelId="{2E11A89A-71D6-44AD-8E29-A2C18A4D731D}" srcId="{2EA86D7A-E4AB-409C-92B1-F269A4FC5858}" destId="{1A293C5F-AAF7-49E4-9954-8190D57B8078}" srcOrd="4" destOrd="0" parTransId="{D229F17C-22AC-4040-853E-3E2BAF342CFE}" sibTransId="{086856E9-FF78-4FC5-8F00-CB08DB7FCC3F}"/>
    <dgm:cxn modelId="{E0EC6DCA-E70C-405A-BEE4-7DC5F178C157}" srcId="{2EA86D7A-E4AB-409C-92B1-F269A4FC5858}" destId="{4B42FF88-3633-4770-B661-FE9D8CF62826}" srcOrd="6" destOrd="0" parTransId="{E3078C10-E852-4759-9E20-B253DA2C9D6A}" sibTransId="{52DA7110-4E01-404B-B01E-113595E30BFD}"/>
    <dgm:cxn modelId="{88CBCECB-6876-42CB-82B4-3463FB7A9240}" srcId="{2EA86D7A-E4AB-409C-92B1-F269A4FC5858}" destId="{84E26786-8DD3-4F21-94B4-A34C614F2E00}" srcOrd="1" destOrd="0" parTransId="{457409F7-F7BB-40A4-B197-24C316AA948A}" sibTransId="{C4E3A561-DF06-446B-BDB7-84FE11AC2634}"/>
    <dgm:cxn modelId="{6DF494E1-BC81-4551-B9FD-C3DDB75B2407}" srcId="{2EA86D7A-E4AB-409C-92B1-F269A4FC5858}" destId="{60934987-3406-4FA3-ACB0-00619DB020AA}" srcOrd="5" destOrd="0" parTransId="{3061EE37-0BC2-4BA0-B20D-AB1D0E5D25E1}" sibTransId="{ABB46F15-7D5C-475A-A08F-C2E776E43CE9}"/>
    <dgm:cxn modelId="{450151E9-0A6C-49DA-A5B8-7EFFC4A69C9A}" type="presOf" srcId="{4B42FF88-3633-4770-B661-FE9D8CF62826}" destId="{607F5CCE-67B1-4314-A44C-B29706C07AD2}" srcOrd="0" destOrd="0" presId="urn:microsoft.com/office/officeart/2008/layout/LinedList"/>
    <dgm:cxn modelId="{0BF77AF8-E663-4D38-AB00-F2CAEC4580C6}" type="presOf" srcId="{2EA86D7A-E4AB-409C-92B1-F269A4FC5858}" destId="{6950C83A-D9EF-416A-859C-B0ACF38F34AA}" srcOrd="0" destOrd="0" presId="urn:microsoft.com/office/officeart/2008/layout/LinedList"/>
    <dgm:cxn modelId="{5066A278-DCD8-4E63-8C8B-1EC6CF0B2594}" type="presParOf" srcId="{6950C83A-D9EF-416A-859C-B0ACF38F34AA}" destId="{77176D37-087E-471A-930B-3F9B1A6011CE}" srcOrd="0" destOrd="0" presId="urn:microsoft.com/office/officeart/2008/layout/LinedList"/>
    <dgm:cxn modelId="{6CBD68D1-E5D1-4D31-8367-4C0842F4A258}" type="presParOf" srcId="{6950C83A-D9EF-416A-859C-B0ACF38F34AA}" destId="{C8C8B2CA-DC56-4303-A7CB-98A71A7FE315}" srcOrd="1" destOrd="0" presId="urn:microsoft.com/office/officeart/2008/layout/LinedList"/>
    <dgm:cxn modelId="{D5D19C9D-1D44-4790-B2EC-0A2BB70B5419}" type="presParOf" srcId="{C8C8B2CA-DC56-4303-A7CB-98A71A7FE315}" destId="{D77DDAB0-9386-4FC9-94FE-6D86BC9C0ECD}" srcOrd="0" destOrd="0" presId="urn:microsoft.com/office/officeart/2008/layout/LinedList"/>
    <dgm:cxn modelId="{9489AAD9-9442-4461-8969-BB0C7FAC0740}" type="presParOf" srcId="{C8C8B2CA-DC56-4303-A7CB-98A71A7FE315}" destId="{7DA0CDD4-A749-4563-A04D-6A037B1E180B}" srcOrd="1" destOrd="0" presId="urn:microsoft.com/office/officeart/2008/layout/LinedList"/>
    <dgm:cxn modelId="{4243095E-8F1B-4D20-9C75-03779514D101}" type="presParOf" srcId="{6950C83A-D9EF-416A-859C-B0ACF38F34AA}" destId="{1339F4C6-C7BC-4BB5-A5E3-215921859024}" srcOrd="2" destOrd="0" presId="urn:microsoft.com/office/officeart/2008/layout/LinedList"/>
    <dgm:cxn modelId="{F946C735-0A52-499D-A9F8-9A1569C0491F}" type="presParOf" srcId="{6950C83A-D9EF-416A-859C-B0ACF38F34AA}" destId="{77C3CE9C-D530-4654-A921-37E7ACAC42AE}" srcOrd="3" destOrd="0" presId="urn:microsoft.com/office/officeart/2008/layout/LinedList"/>
    <dgm:cxn modelId="{3794FB0C-92F8-4491-9C4F-7EB8B95A87D0}" type="presParOf" srcId="{77C3CE9C-D530-4654-A921-37E7ACAC42AE}" destId="{36B56009-41F2-4B0D-A9CB-514F964FB66D}" srcOrd="0" destOrd="0" presId="urn:microsoft.com/office/officeart/2008/layout/LinedList"/>
    <dgm:cxn modelId="{E835C8BD-7D40-4853-8BA8-6D61D4C0FE85}" type="presParOf" srcId="{77C3CE9C-D530-4654-A921-37E7ACAC42AE}" destId="{91020871-6497-45E9-BF0F-57355934C7E2}" srcOrd="1" destOrd="0" presId="urn:microsoft.com/office/officeart/2008/layout/LinedList"/>
    <dgm:cxn modelId="{A1F1DC3A-E524-4095-B37B-197AAE093D62}" type="presParOf" srcId="{6950C83A-D9EF-416A-859C-B0ACF38F34AA}" destId="{7E1876A7-8001-479F-A96D-081A88BCD863}" srcOrd="4" destOrd="0" presId="urn:microsoft.com/office/officeart/2008/layout/LinedList"/>
    <dgm:cxn modelId="{6969F978-3621-425D-BB6F-603146DF2722}" type="presParOf" srcId="{6950C83A-D9EF-416A-859C-B0ACF38F34AA}" destId="{3631194B-ECC2-49A8-BF35-B0B56877CB0B}" srcOrd="5" destOrd="0" presId="urn:microsoft.com/office/officeart/2008/layout/LinedList"/>
    <dgm:cxn modelId="{C1FB775B-6A54-4C48-94ED-55D61AB01186}" type="presParOf" srcId="{3631194B-ECC2-49A8-BF35-B0B56877CB0B}" destId="{A803C2F7-E6BF-4F1F-BEB4-29E0469AB525}" srcOrd="0" destOrd="0" presId="urn:microsoft.com/office/officeart/2008/layout/LinedList"/>
    <dgm:cxn modelId="{2AB0CE21-D548-44D6-AF89-C138691891C3}" type="presParOf" srcId="{3631194B-ECC2-49A8-BF35-B0B56877CB0B}" destId="{20DED836-17FB-43FA-9DA0-447B5C943AE8}" srcOrd="1" destOrd="0" presId="urn:microsoft.com/office/officeart/2008/layout/LinedList"/>
    <dgm:cxn modelId="{D4DD9CF4-E576-4328-85E8-22911E2331C6}" type="presParOf" srcId="{6950C83A-D9EF-416A-859C-B0ACF38F34AA}" destId="{57A1BAA3-05E9-4242-B9D9-200FEA5F03F5}" srcOrd="6" destOrd="0" presId="urn:microsoft.com/office/officeart/2008/layout/LinedList"/>
    <dgm:cxn modelId="{343D2FC6-B876-4B04-815C-F57FA5DC8A9D}" type="presParOf" srcId="{6950C83A-D9EF-416A-859C-B0ACF38F34AA}" destId="{2EB005F3-3C2D-4B8F-9D29-90B6569CC09B}" srcOrd="7" destOrd="0" presId="urn:microsoft.com/office/officeart/2008/layout/LinedList"/>
    <dgm:cxn modelId="{40428A2C-1CCE-4E1C-B987-52F815F5CD8E}" type="presParOf" srcId="{2EB005F3-3C2D-4B8F-9D29-90B6569CC09B}" destId="{6C18C780-1878-44BD-ACB3-7D1D1E89714B}" srcOrd="0" destOrd="0" presId="urn:microsoft.com/office/officeart/2008/layout/LinedList"/>
    <dgm:cxn modelId="{147A59F7-4CC5-47CF-BC58-15D7153152C4}" type="presParOf" srcId="{2EB005F3-3C2D-4B8F-9D29-90B6569CC09B}" destId="{6AB6BCA6-8418-4054-BC86-8A2E94A3407C}" srcOrd="1" destOrd="0" presId="urn:microsoft.com/office/officeart/2008/layout/LinedList"/>
    <dgm:cxn modelId="{DBD4DBA9-070E-4538-BA73-78E54C2A9986}" type="presParOf" srcId="{6950C83A-D9EF-416A-859C-B0ACF38F34AA}" destId="{D721DBD7-49A5-48F5-B28A-20276352B97C}" srcOrd="8" destOrd="0" presId="urn:microsoft.com/office/officeart/2008/layout/LinedList"/>
    <dgm:cxn modelId="{49E6FFB6-1C9A-43AB-A837-C02E7FA485D7}" type="presParOf" srcId="{6950C83A-D9EF-416A-859C-B0ACF38F34AA}" destId="{5E752E1E-BD24-4EE1-AFD7-DAE1D0216004}" srcOrd="9" destOrd="0" presId="urn:microsoft.com/office/officeart/2008/layout/LinedList"/>
    <dgm:cxn modelId="{FF20E8A2-1697-4D27-8A8C-B79BD0EB51AC}" type="presParOf" srcId="{5E752E1E-BD24-4EE1-AFD7-DAE1D0216004}" destId="{53DB8C0C-B5EF-4B07-A1F3-352E077B4273}" srcOrd="0" destOrd="0" presId="urn:microsoft.com/office/officeart/2008/layout/LinedList"/>
    <dgm:cxn modelId="{11C741F5-0DF5-496B-AC93-77EEC075B581}" type="presParOf" srcId="{5E752E1E-BD24-4EE1-AFD7-DAE1D0216004}" destId="{2B1C68F5-ADD1-48D4-B9C0-01A3CAB280CF}" srcOrd="1" destOrd="0" presId="urn:microsoft.com/office/officeart/2008/layout/LinedList"/>
    <dgm:cxn modelId="{2024F5E7-E4EC-4988-8BF5-4B5393EB89D4}" type="presParOf" srcId="{6950C83A-D9EF-416A-859C-B0ACF38F34AA}" destId="{C7A8D9D2-953D-47BF-8984-A8F7D78F2BA7}" srcOrd="10" destOrd="0" presId="urn:microsoft.com/office/officeart/2008/layout/LinedList"/>
    <dgm:cxn modelId="{1A2E1CE7-2FB9-4066-964E-4757ECBA1878}" type="presParOf" srcId="{6950C83A-D9EF-416A-859C-B0ACF38F34AA}" destId="{0A7164BC-7A25-4868-B09A-E252380F6443}" srcOrd="11" destOrd="0" presId="urn:microsoft.com/office/officeart/2008/layout/LinedList"/>
    <dgm:cxn modelId="{A00486EF-1948-4DC2-BBB9-BCF0C58518F0}" type="presParOf" srcId="{0A7164BC-7A25-4868-B09A-E252380F6443}" destId="{48838C83-3A28-44C3-9841-1B0A5F3FF710}" srcOrd="0" destOrd="0" presId="urn:microsoft.com/office/officeart/2008/layout/LinedList"/>
    <dgm:cxn modelId="{2DA769D4-16BB-4DE4-84EB-623CB005AE91}" type="presParOf" srcId="{0A7164BC-7A25-4868-B09A-E252380F6443}" destId="{03F1A23D-D2AA-4D69-A5D0-FD9495FB3516}" srcOrd="1" destOrd="0" presId="urn:microsoft.com/office/officeart/2008/layout/LinedList"/>
    <dgm:cxn modelId="{BEC0D1DB-78B0-4D3A-BEE8-64A50C48C98C}" type="presParOf" srcId="{6950C83A-D9EF-416A-859C-B0ACF38F34AA}" destId="{0C059A03-0C85-40B6-AFA9-4B0DD884EC97}" srcOrd="12" destOrd="0" presId="urn:microsoft.com/office/officeart/2008/layout/LinedList"/>
    <dgm:cxn modelId="{01B93892-0D8C-4439-9262-AFF30C3A9EB3}" type="presParOf" srcId="{6950C83A-D9EF-416A-859C-B0ACF38F34AA}" destId="{609ED03E-0027-4253-895B-A43E113393B7}" srcOrd="13" destOrd="0" presId="urn:microsoft.com/office/officeart/2008/layout/LinedList"/>
    <dgm:cxn modelId="{3FA38555-4196-40DF-997E-1E3DF5E63F62}" type="presParOf" srcId="{609ED03E-0027-4253-895B-A43E113393B7}" destId="{607F5CCE-67B1-4314-A44C-B29706C07AD2}" srcOrd="0" destOrd="0" presId="urn:microsoft.com/office/officeart/2008/layout/LinedList"/>
    <dgm:cxn modelId="{6F9DCC2E-B385-435E-9609-F17BE1C1F237}" type="presParOf" srcId="{609ED03E-0027-4253-895B-A43E113393B7}" destId="{BF9C4836-E1BE-4BAA-9183-7D636C4350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46A0D8-3AA6-4AA7-8F9D-43153FD2F8A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D2FE757-6C70-421C-B650-EB98D7BA805C}">
      <dgm:prSet/>
      <dgm:spPr/>
      <dgm:t>
        <a:bodyPr/>
        <a:lstStyle/>
        <a:p>
          <a:r>
            <a:rPr lang="en-US"/>
            <a:t>During this virtual training session, we will have a high-level leadership conversation where we will discuss:   </a:t>
          </a:r>
        </a:p>
      </dgm:t>
    </dgm:pt>
    <dgm:pt modelId="{8206D2B3-5FF6-44FC-A9E6-868AB917BF2C}" type="parTrans" cxnId="{53E926A1-3921-4261-A37D-41B64ED99C53}">
      <dgm:prSet/>
      <dgm:spPr/>
      <dgm:t>
        <a:bodyPr/>
        <a:lstStyle/>
        <a:p>
          <a:endParaRPr lang="en-US"/>
        </a:p>
      </dgm:t>
    </dgm:pt>
    <dgm:pt modelId="{D73CB5C0-2164-487D-BBE0-A440573124BA}" type="sibTrans" cxnId="{53E926A1-3921-4261-A37D-41B64ED99C53}">
      <dgm:prSet/>
      <dgm:spPr/>
      <dgm:t>
        <a:bodyPr/>
        <a:lstStyle/>
        <a:p>
          <a:endParaRPr lang="en-US"/>
        </a:p>
      </dgm:t>
    </dgm:pt>
    <dgm:pt modelId="{270C37AC-17FB-428C-B3C7-CC5EFB494298}">
      <dgm:prSet/>
      <dgm:spPr/>
      <dgm:t>
        <a:bodyPr/>
        <a:lstStyle/>
        <a:p>
          <a:r>
            <a:rPr lang="en-US"/>
            <a:t>The reality and impact of our current global situation.</a:t>
          </a:r>
        </a:p>
      </dgm:t>
    </dgm:pt>
    <dgm:pt modelId="{8ED9565F-0D5E-4FDA-BA0C-A03F6F2DE585}" type="parTrans" cxnId="{959215F5-96BD-4870-B401-043EC9E6914D}">
      <dgm:prSet/>
      <dgm:spPr/>
      <dgm:t>
        <a:bodyPr/>
        <a:lstStyle/>
        <a:p>
          <a:endParaRPr lang="en-US"/>
        </a:p>
      </dgm:t>
    </dgm:pt>
    <dgm:pt modelId="{AB0CA60B-B2DB-410C-9F27-9E3D24440B07}" type="sibTrans" cxnId="{959215F5-96BD-4870-B401-043EC9E6914D}">
      <dgm:prSet/>
      <dgm:spPr/>
      <dgm:t>
        <a:bodyPr/>
        <a:lstStyle/>
        <a:p>
          <a:endParaRPr lang="en-US"/>
        </a:p>
      </dgm:t>
    </dgm:pt>
    <dgm:pt modelId="{0C0D3667-A678-4C73-A666-F2C2ACE62EA4}">
      <dgm:prSet/>
      <dgm:spPr/>
      <dgm:t>
        <a:bodyPr/>
        <a:lstStyle/>
        <a:p>
          <a:r>
            <a:rPr lang="en-US"/>
            <a:t>Several No-Nonsense Wisdom Truths to help participants navigate effectively in the workplace in the aftermath of the crisis.</a:t>
          </a:r>
        </a:p>
      </dgm:t>
    </dgm:pt>
    <dgm:pt modelId="{D0259D60-9788-4B62-9A27-7C1E671D98F3}" type="parTrans" cxnId="{3E8D57DF-DD9A-475C-AE31-20F6C38090E5}">
      <dgm:prSet/>
      <dgm:spPr/>
      <dgm:t>
        <a:bodyPr/>
        <a:lstStyle/>
        <a:p>
          <a:endParaRPr lang="en-US"/>
        </a:p>
      </dgm:t>
    </dgm:pt>
    <dgm:pt modelId="{605CE427-250B-4E92-925C-3F76FE7E5AB1}" type="sibTrans" cxnId="{3E8D57DF-DD9A-475C-AE31-20F6C38090E5}">
      <dgm:prSet/>
      <dgm:spPr/>
      <dgm:t>
        <a:bodyPr/>
        <a:lstStyle/>
        <a:p>
          <a:endParaRPr lang="en-US"/>
        </a:p>
      </dgm:t>
    </dgm:pt>
    <dgm:pt modelId="{91A1437B-8E81-4A3F-A86E-25296A2E9644}">
      <dgm:prSet/>
      <dgm:spPr/>
      <dgm:t>
        <a:bodyPr/>
        <a:lstStyle/>
        <a:p>
          <a:r>
            <a:rPr lang="en-US"/>
            <a:t>The process of moving “From Panic to Productivity” and reviewing the strengths that we bring to the work environment.</a:t>
          </a:r>
        </a:p>
      </dgm:t>
    </dgm:pt>
    <dgm:pt modelId="{475464F6-8164-4056-ACE3-A6CD72E7748E}" type="parTrans" cxnId="{DCF2CC26-805B-4D0B-9016-D73F4CA8C219}">
      <dgm:prSet/>
      <dgm:spPr/>
      <dgm:t>
        <a:bodyPr/>
        <a:lstStyle/>
        <a:p>
          <a:endParaRPr lang="en-US"/>
        </a:p>
      </dgm:t>
    </dgm:pt>
    <dgm:pt modelId="{D9412D1C-528A-44C4-B86F-3011E4131B68}" type="sibTrans" cxnId="{DCF2CC26-805B-4D0B-9016-D73F4CA8C219}">
      <dgm:prSet/>
      <dgm:spPr/>
      <dgm:t>
        <a:bodyPr/>
        <a:lstStyle/>
        <a:p>
          <a:endParaRPr lang="en-US"/>
        </a:p>
      </dgm:t>
    </dgm:pt>
    <dgm:pt modelId="{E1DADEC3-198D-4389-B3C2-20900F734EBE}">
      <dgm:prSet/>
      <dgm:spPr/>
      <dgm:t>
        <a:bodyPr/>
        <a:lstStyle/>
        <a:p>
          <a:r>
            <a:rPr lang="en-US" b="1"/>
            <a:t>©2021 No-Nonsense Training Solution, Inc.</a:t>
          </a:r>
          <a:endParaRPr lang="en-US"/>
        </a:p>
      </dgm:t>
    </dgm:pt>
    <dgm:pt modelId="{61A7F939-9FB9-4C98-82BD-181F6AC3FA18}" type="parTrans" cxnId="{DC287D02-2948-4E39-B365-F68F7FA01E8A}">
      <dgm:prSet/>
      <dgm:spPr/>
      <dgm:t>
        <a:bodyPr/>
        <a:lstStyle/>
        <a:p>
          <a:endParaRPr lang="en-US"/>
        </a:p>
      </dgm:t>
    </dgm:pt>
    <dgm:pt modelId="{E9034918-2C9A-4621-96A3-2341C38A3EDD}" type="sibTrans" cxnId="{DC287D02-2948-4E39-B365-F68F7FA01E8A}">
      <dgm:prSet/>
      <dgm:spPr/>
      <dgm:t>
        <a:bodyPr/>
        <a:lstStyle/>
        <a:p>
          <a:endParaRPr lang="en-US"/>
        </a:p>
      </dgm:t>
    </dgm:pt>
    <dgm:pt modelId="{AA5E1B36-2414-4D79-AE0E-388BF60A3D86}" type="pres">
      <dgm:prSet presAssocID="{7746A0D8-3AA6-4AA7-8F9D-43153FD2F8A4}" presName="root" presStyleCnt="0">
        <dgm:presLayoutVars>
          <dgm:dir/>
          <dgm:resizeHandles val="exact"/>
        </dgm:presLayoutVars>
      </dgm:prSet>
      <dgm:spPr/>
    </dgm:pt>
    <dgm:pt modelId="{D9F1EC52-0C0D-42F5-A4E2-A063CEA7D13C}" type="pres">
      <dgm:prSet presAssocID="{FD2FE757-6C70-421C-B650-EB98D7BA805C}" presName="compNode" presStyleCnt="0"/>
      <dgm:spPr/>
    </dgm:pt>
    <dgm:pt modelId="{E0F2773C-4D9D-4BB4-9FD0-9E759A961775}" type="pres">
      <dgm:prSet presAssocID="{FD2FE757-6C70-421C-B650-EB98D7BA805C}" presName="bgRect" presStyleLbl="bgShp" presStyleIdx="0" presStyleCnt="5"/>
      <dgm:spPr/>
    </dgm:pt>
    <dgm:pt modelId="{577D7063-627A-49F8-B0A3-7D282CFC495A}" type="pres">
      <dgm:prSet presAssocID="{FD2FE757-6C70-421C-B650-EB98D7BA805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95CE025-4107-467A-B867-480F48A63F5E}" type="pres">
      <dgm:prSet presAssocID="{FD2FE757-6C70-421C-B650-EB98D7BA805C}" presName="spaceRect" presStyleCnt="0"/>
      <dgm:spPr/>
    </dgm:pt>
    <dgm:pt modelId="{C464FB98-42E2-42C3-96BA-2DD1DBF65273}" type="pres">
      <dgm:prSet presAssocID="{FD2FE757-6C70-421C-B650-EB98D7BA805C}" presName="parTx" presStyleLbl="revTx" presStyleIdx="0" presStyleCnt="5">
        <dgm:presLayoutVars>
          <dgm:chMax val="0"/>
          <dgm:chPref val="0"/>
        </dgm:presLayoutVars>
      </dgm:prSet>
      <dgm:spPr/>
    </dgm:pt>
    <dgm:pt modelId="{0B72A191-3268-4CD0-8EC4-1639E9085C98}" type="pres">
      <dgm:prSet presAssocID="{D73CB5C0-2164-487D-BBE0-A440573124BA}" presName="sibTrans" presStyleCnt="0"/>
      <dgm:spPr/>
    </dgm:pt>
    <dgm:pt modelId="{E6AA1040-0266-4AC9-99E7-CD9EAFD7E292}" type="pres">
      <dgm:prSet presAssocID="{270C37AC-17FB-428C-B3C7-CC5EFB494298}" presName="compNode" presStyleCnt="0"/>
      <dgm:spPr/>
    </dgm:pt>
    <dgm:pt modelId="{01EE9138-0D57-4FE9-B981-C1405A1CA959}" type="pres">
      <dgm:prSet presAssocID="{270C37AC-17FB-428C-B3C7-CC5EFB494298}" presName="bgRect" presStyleLbl="bgShp" presStyleIdx="1" presStyleCnt="5"/>
      <dgm:spPr/>
    </dgm:pt>
    <dgm:pt modelId="{85E65048-41A0-439D-B85E-6946D9B13ADC}" type="pres">
      <dgm:prSet presAssocID="{270C37AC-17FB-428C-B3C7-CC5EFB49429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32C2D543-5569-41C8-8E14-66D64DED2520}" type="pres">
      <dgm:prSet presAssocID="{270C37AC-17FB-428C-B3C7-CC5EFB494298}" presName="spaceRect" presStyleCnt="0"/>
      <dgm:spPr/>
    </dgm:pt>
    <dgm:pt modelId="{343C9C0C-3B94-4D2A-A5A8-E0A4EF399864}" type="pres">
      <dgm:prSet presAssocID="{270C37AC-17FB-428C-B3C7-CC5EFB494298}" presName="parTx" presStyleLbl="revTx" presStyleIdx="1" presStyleCnt="5">
        <dgm:presLayoutVars>
          <dgm:chMax val="0"/>
          <dgm:chPref val="0"/>
        </dgm:presLayoutVars>
      </dgm:prSet>
      <dgm:spPr/>
    </dgm:pt>
    <dgm:pt modelId="{73DD36DF-9F79-4827-B5FE-11A075815952}" type="pres">
      <dgm:prSet presAssocID="{AB0CA60B-B2DB-410C-9F27-9E3D24440B07}" presName="sibTrans" presStyleCnt="0"/>
      <dgm:spPr/>
    </dgm:pt>
    <dgm:pt modelId="{D21783EB-91C7-405F-8D72-04CD2B6C7CBC}" type="pres">
      <dgm:prSet presAssocID="{0C0D3667-A678-4C73-A666-F2C2ACE62EA4}" presName="compNode" presStyleCnt="0"/>
      <dgm:spPr/>
    </dgm:pt>
    <dgm:pt modelId="{0D6CCBF8-98D6-4F97-A2C6-F3BF3F9D05FD}" type="pres">
      <dgm:prSet presAssocID="{0C0D3667-A678-4C73-A666-F2C2ACE62EA4}" presName="bgRect" presStyleLbl="bgShp" presStyleIdx="2" presStyleCnt="5"/>
      <dgm:spPr/>
    </dgm:pt>
    <dgm:pt modelId="{9135B8E9-9F98-43D2-AA26-DA4FA9E2A381}" type="pres">
      <dgm:prSet presAssocID="{0C0D3667-A678-4C73-A666-F2C2ACE62EA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ptain"/>
        </a:ext>
      </dgm:extLst>
    </dgm:pt>
    <dgm:pt modelId="{06E0729C-30BF-4BEB-A1F4-C4FD43A15F4C}" type="pres">
      <dgm:prSet presAssocID="{0C0D3667-A678-4C73-A666-F2C2ACE62EA4}" presName="spaceRect" presStyleCnt="0"/>
      <dgm:spPr/>
    </dgm:pt>
    <dgm:pt modelId="{B9446A6C-3384-4A4F-8E87-C5B3292D85F4}" type="pres">
      <dgm:prSet presAssocID="{0C0D3667-A678-4C73-A666-F2C2ACE62EA4}" presName="parTx" presStyleLbl="revTx" presStyleIdx="2" presStyleCnt="5">
        <dgm:presLayoutVars>
          <dgm:chMax val="0"/>
          <dgm:chPref val="0"/>
        </dgm:presLayoutVars>
      </dgm:prSet>
      <dgm:spPr/>
    </dgm:pt>
    <dgm:pt modelId="{DF3070C9-230D-4B92-A149-BA587297EF93}" type="pres">
      <dgm:prSet presAssocID="{605CE427-250B-4E92-925C-3F76FE7E5AB1}" presName="sibTrans" presStyleCnt="0"/>
      <dgm:spPr/>
    </dgm:pt>
    <dgm:pt modelId="{58D934B3-28DA-4873-8F94-1C7F73AB907C}" type="pres">
      <dgm:prSet presAssocID="{91A1437B-8E81-4A3F-A86E-25296A2E9644}" presName="compNode" presStyleCnt="0"/>
      <dgm:spPr/>
    </dgm:pt>
    <dgm:pt modelId="{BBF3E514-7BF7-4F9F-A476-89C9AB2BA9C6}" type="pres">
      <dgm:prSet presAssocID="{91A1437B-8E81-4A3F-A86E-25296A2E9644}" presName="bgRect" presStyleLbl="bgShp" presStyleIdx="3" presStyleCnt="5"/>
      <dgm:spPr/>
    </dgm:pt>
    <dgm:pt modelId="{BFF200B4-798C-4A20-B216-0468C639C994}" type="pres">
      <dgm:prSet presAssocID="{91A1437B-8E81-4A3F-A86E-25296A2E964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Lines"/>
        </a:ext>
      </dgm:extLst>
    </dgm:pt>
    <dgm:pt modelId="{23F555E0-8303-487D-B64A-233F7ECFA15B}" type="pres">
      <dgm:prSet presAssocID="{91A1437B-8E81-4A3F-A86E-25296A2E9644}" presName="spaceRect" presStyleCnt="0"/>
      <dgm:spPr/>
    </dgm:pt>
    <dgm:pt modelId="{1921E38B-0A24-4532-BB89-BA2A822C8513}" type="pres">
      <dgm:prSet presAssocID="{91A1437B-8E81-4A3F-A86E-25296A2E9644}" presName="parTx" presStyleLbl="revTx" presStyleIdx="3" presStyleCnt="5">
        <dgm:presLayoutVars>
          <dgm:chMax val="0"/>
          <dgm:chPref val="0"/>
        </dgm:presLayoutVars>
      </dgm:prSet>
      <dgm:spPr/>
    </dgm:pt>
    <dgm:pt modelId="{79D7F132-A119-45DA-9A31-39A64BDAD103}" type="pres">
      <dgm:prSet presAssocID="{D9412D1C-528A-44C4-B86F-3011E4131B68}" presName="sibTrans" presStyleCnt="0"/>
      <dgm:spPr/>
    </dgm:pt>
    <dgm:pt modelId="{F94FE399-9903-447E-871D-B3FA6B2E8FAC}" type="pres">
      <dgm:prSet presAssocID="{E1DADEC3-198D-4389-B3C2-20900F734EBE}" presName="compNode" presStyleCnt="0"/>
      <dgm:spPr/>
    </dgm:pt>
    <dgm:pt modelId="{11FC1004-C211-47C2-B148-36F2D1166A8E}" type="pres">
      <dgm:prSet presAssocID="{E1DADEC3-198D-4389-B3C2-20900F734EBE}" presName="bgRect" presStyleLbl="bgShp" presStyleIdx="4" presStyleCnt="5"/>
      <dgm:spPr/>
    </dgm:pt>
    <dgm:pt modelId="{54A432F8-6764-4895-85C8-B09D2D225152}" type="pres">
      <dgm:prSet presAssocID="{E1DADEC3-198D-4389-B3C2-20900F734EB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4EED1847-DEB5-486C-A51B-70B19D2FA392}" type="pres">
      <dgm:prSet presAssocID="{E1DADEC3-198D-4389-B3C2-20900F734EBE}" presName="spaceRect" presStyleCnt="0"/>
      <dgm:spPr/>
    </dgm:pt>
    <dgm:pt modelId="{BF6A16A3-AEF2-4C26-B351-0346A814AFAB}" type="pres">
      <dgm:prSet presAssocID="{E1DADEC3-198D-4389-B3C2-20900F734EB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C287D02-2948-4E39-B365-F68F7FA01E8A}" srcId="{7746A0D8-3AA6-4AA7-8F9D-43153FD2F8A4}" destId="{E1DADEC3-198D-4389-B3C2-20900F734EBE}" srcOrd="4" destOrd="0" parTransId="{61A7F939-9FB9-4C98-82BD-181F6AC3FA18}" sibTransId="{E9034918-2C9A-4621-96A3-2341C38A3EDD}"/>
    <dgm:cxn modelId="{DCF2CC26-805B-4D0B-9016-D73F4CA8C219}" srcId="{7746A0D8-3AA6-4AA7-8F9D-43153FD2F8A4}" destId="{91A1437B-8E81-4A3F-A86E-25296A2E9644}" srcOrd="3" destOrd="0" parTransId="{475464F6-8164-4056-ACE3-A6CD72E7748E}" sibTransId="{D9412D1C-528A-44C4-B86F-3011E4131B68}"/>
    <dgm:cxn modelId="{978DF143-BB4D-406B-879C-80A52CE2E809}" type="presOf" srcId="{FD2FE757-6C70-421C-B650-EB98D7BA805C}" destId="{C464FB98-42E2-42C3-96BA-2DD1DBF65273}" srcOrd="0" destOrd="0" presId="urn:microsoft.com/office/officeart/2018/2/layout/IconVerticalSolidList"/>
    <dgm:cxn modelId="{44D7EC6C-D64E-4B88-AA33-EAD67832FD52}" type="presOf" srcId="{E1DADEC3-198D-4389-B3C2-20900F734EBE}" destId="{BF6A16A3-AEF2-4C26-B351-0346A814AFAB}" srcOrd="0" destOrd="0" presId="urn:microsoft.com/office/officeart/2018/2/layout/IconVerticalSolidList"/>
    <dgm:cxn modelId="{AE6F7959-E021-425B-807A-C9DFE45838D4}" type="presOf" srcId="{0C0D3667-A678-4C73-A666-F2C2ACE62EA4}" destId="{B9446A6C-3384-4A4F-8E87-C5B3292D85F4}" srcOrd="0" destOrd="0" presId="urn:microsoft.com/office/officeart/2018/2/layout/IconVerticalSolidList"/>
    <dgm:cxn modelId="{53E926A1-3921-4261-A37D-41B64ED99C53}" srcId="{7746A0D8-3AA6-4AA7-8F9D-43153FD2F8A4}" destId="{FD2FE757-6C70-421C-B650-EB98D7BA805C}" srcOrd="0" destOrd="0" parTransId="{8206D2B3-5FF6-44FC-A9E6-868AB917BF2C}" sibTransId="{D73CB5C0-2164-487D-BBE0-A440573124BA}"/>
    <dgm:cxn modelId="{A74119B3-5EA1-4425-BA88-F6263D87CCF2}" type="presOf" srcId="{270C37AC-17FB-428C-B3C7-CC5EFB494298}" destId="{343C9C0C-3B94-4D2A-A5A8-E0A4EF399864}" srcOrd="0" destOrd="0" presId="urn:microsoft.com/office/officeart/2018/2/layout/IconVerticalSolidList"/>
    <dgm:cxn modelId="{1D6543BF-F3E6-4F48-BBDE-857AD2EE1891}" type="presOf" srcId="{91A1437B-8E81-4A3F-A86E-25296A2E9644}" destId="{1921E38B-0A24-4532-BB89-BA2A822C8513}" srcOrd="0" destOrd="0" presId="urn:microsoft.com/office/officeart/2018/2/layout/IconVerticalSolidList"/>
    <dgm:cxn modelId="{316E51BF-7601-45A3-9EC2-4A6DB2EE310C}" type="presOf" srcId="{7746A0D8-3AA6-4AA7-8F9D-43153FD2F8A4}" destId="{AA5E1B36-2414-4D79-AE0E-388BF60A3D86}" srcOrd="0" destOrd="0" presId="urn:microsoft.com/office/officeart/2018/2/layout/IconVerticalSolidList"/>
    <dgm:cxn modelId="{3E8D57DF-DD9A-475C-AE31-20F6C38090E5}" srcId="{7746A0D8-3AA6-4AA7-8F9D-43153FD2F8A4}" destId="{0C0D3667-A678-4C73-A666-F2C2ACE62EA4}" srcOrd="2" destOrd="0" parTransId="{D0259D60-9788-4B62-9A27-7C1E671D98F3}" sibTransId="{605CE427-250B-4E92-925C-3F76FE7E5AB1}"/>
    <dgm:cxn modelId="{959215F5-96BD-4870-B401-043EC9E6914D}" srcId="{7746A0D8-3AA6-4AA7-8F9D-43153FD2F8A4}" destId="{270C37AC-17FB-428C-B3C7-CC5EFB494298}" srcOrd="1" destOrd="0" parTransId="{8ED9565F-0D5E-4FDA-BA0C-A03F6F2DE585}" sibTransId="{AB0CA60B-B2DB-410C-9F27-9E3D24440B07}"/>
    <dgm:cxn modelId="{A1099EC6-E484-4CC6-A573-1A56C9BC5A8B}" type="presParOf" srcId="{AA5E1B36-2414-4D79-AE0E-388BF60A3D86}" destId="{D9F1EC52-0C0D-42F5-A4E2-A063CEA7D13C}" srcOrd="0" destOrd="0" presId="urn:microsoft.com/office/officeart/2018/2/layout/IconVerticalSolidList"/>
    <dgm:cxn modelId="{E0CFC18B-4B23-46D3-B073-DAD4301013C3}" type="presParOf" srcId="{D9F1EC52-0C0D-42F5-A4E2-A063CEA7D13C}" destId="{E0F2773C-4D9D-4BB4-9FD0-9E759A961775}" srcOrd="0" destOrd="0" presId="urn:microsoft.com/office/officeart/2018/2/layout/IconVerticalSolidList"/>
    <dgm:cxn modelId="{7AC901A8-ECE0-420F-9020-2C847DC9A3E6}" type="presParOf" srcId="{D9F1EC52-0C0D-42F5-A4E2-A063CEA7D13C}" destId="{577D7063-627A-49F8-B0A3-7D282CFC495A}" srcOrd="1" destOrd="0" presId="urn:microsoft.com/office/officeart/2018/2/layout/IconVerticalSolidList"/>
    <dgm:cxn modelId="{D4E551F4-9CE3-4675-BDC4-A690461BC8C8}" type="presParOf" srcId="{D9F1EC52-0C0D-42F5-A4E2-A063CEA7D13C}" destId="{295CE025-4107-467A-B867-480F48A63F5E}" srcOrd="2" destOrd="0" presId="urn:microsoft.com/office/officeart/2018/2/layout/IconVerticalSolidList"/>
    <dgm:cxn modelId="{6ACF26DA-850D-4FF1-95DD-0D5062C8A2A7}" type="presParOf" srcId="{D9F1EC52-0C0D-42F5-A4E2-A063CEA7D13C}" destId="{C464FB98-42E2-42C3-96BA-2DD1DBF65273}" srcOrd="3" destOrd="0" presId="urn:microsoft.com/office/officeart/2018/2/layout/IconVerticalSolidList"/>
    <dgm:cxn modelId="{1F75ECA7-144B-4150-A026-82B8BD922801}" type="presParOf" srcId="{AA5E1B36-2414-4D79-AE0E-388BF60A3D86}" destId="{0B72A191-3268-4CD0-8EC4-1639E9085C98}" srcOrd="1" destOrd="0" presId="urn:microsoft.com/office/officeart/2018/2/layout/IconVerticalSolidList"/>
    <dgm:cxn modelId="{19259391-72B5-47C2-9939-531DF9A84DDF}" type="presParOf" srcId="{AA5E1B36-2414-4D79-AE0E-388BF60A3D86}" destId="{E6AA1040-0266-4AC9-99E7-CD9EAFD7E292}" srcOrd="2" destOrd="0" presId="urn:microsoft.com/office/officeart/2018/2/layout/IconVerticalSolidList"/>
    <dgm:cxn modelId="{884692ED-FFD4-4BD8-96EB-2D5FA81100DC}" type="presParOf" srcId="{E6AA1040-0266-4AC9-99E7-CD9EAFD7E292}" destId="{01EE9138-0D57-4FE9-B981-C1405A1CA959}" srcOrd="0" destOrd="0" presId="urn:microsoft.com/office/officeart/2018/2/layout/IconVerticalSolidList"/>
    <dgm:cxn modelId="{20639BB9-9A21-4055-8BD4-029173EAC5F6}" type="presParOf" srcId="{E6AA1040-0266-4AC9-99E7-CD9EAFD7E292}" destId="{85E65048-41A0-439D-B85E-6946D9B13ADC}" srcOrd="1" destOrd="0" presId="urn:microsoft.com/office/officeart/2018/2/layout/IconVerticalSolidList"/>
    <dgm:cxn modelId="{B0B5819D-EF3A-439D-91C3-04AF6346296D}" type="presParOf" srcId="{E6AA1040-0266-4AC9-99E7-CD9EAFD7E292}" destId="{32C2D543-5569-41C8-8E14-66D64DED2520}" srcOrd="2" destOrd="0" presId="urn:microsoft.com/office/officeart/2018/2/layout/IconVerticalSolidList"/>
    <dgm:cxn modelId="{21E5C7B0-BD1A-4030-AC4B-FD90BE37B835}" type="presParOf" srcId="{E6AA1040-0266-4AC9-99E7-CD9EAFD7E292}" destId="{343C9C0C-3B94-4D2A-A5A8-E0A4EF399864}" srcOrd="3" destOrd="0" presId="urn:microsoft.com/office/officeart/2018/2/layout/IconVerticalSolidList"/>
    <dgm:cxn modelId="{3C0C1640-7F72-4542-B80F-BA37062CD2BA}" type="presParOf" srcId="{AA5E1B36-2414-4D79-AE0E-388BF60A3D86}" destId="{73DD36DF-9F79-4827-B5FE-11A075815952}" srcOrd="3" destOrd="0" presId="urn:microsoft.com/office/officeart/2018/2/layout/IconVerticalSolidList"/>
    <dgm:cxn modelId="{4AD38172-0E28-4F80-850E-8A880289D91A}" type="presParOf" srcId="{AA5E1B36-2414-4D79-AE0E-388BF60A3D86}" destId="{D21783EB-91C7-405F-8D72-04CD2B6C7CBC}" srcOrd="4" destOrd="0" presId="urn:microsoft.com/office/officeart/2018/2/layout/IconVerticalSolidList"/>
    <dgm:cxn modelId="{762BFC7F-33A4-46E2-9563-89262D453065}" type="presParOf" srcId="{D21783EB-91C7-405F-8D72-04CD2B6C7CBC}" destId="{0D6CCBF8-98D6-4F97-A2C6-F3BF3F9D05FD}" srcOrd="0" destOrd="0" presId="urn:microsoft.com/office/officeart/2018/2/layout/IconVerticalSolidList"/>
    <dgm:cxn modelId="{CA0E66B9-CA04-4BD5-B1C1-53D5B9E5AA01}" type="presParOf" srcId="{D21783EB-91C7-405F-8D72-04CD2B6C7CBC}" destId="{9135B8E9-9F98-43D2-AA26-DA4FA9E2A381}" srcOrd="1" destOrd="0" presId="urn:microsoft.com/office/officeart/2018/2/layout/IconVerticalSolidList"/>
    <dgm:cxn modelId="{5B0BC3BA-5C0B-477B-805B-BD9D8F361966}" type="presParOf" srcId="{D21783EB-91C7-405F-8D72-04CD2B6C7CBC}" destId="{06E0729C-30BF-4BEB-A1F4-C4FD43A15F4C}" srcOrd="2" destOrd="0" presId="urn:microsoft.com/office/officeart/2018/2/layout/IconVerticalSolidList"/>
    <dgm:cxn modelId="{2DA1A31E-EE79-43B1-AC2E-FEEC36D47210}" type="presParOf" srcId="{D21783EB-91C7-405F-8D72-04CD2B6C7CBC}" destId="{B9446A6C-3384-4A4F-8E87-C5B3292D85F4}" srcOrd="3" destOrd="0" presId="urn:microsoft.com/office/officeart/2018/2/layout/IconVerticalSolidList"/>
    <dgm:cxn modelId="{EE7655B3-F131-40DC-A145-958C6F89AC1D}" type="presParOf" srcId="{AA5E1B36-2414-4D79-AE0E-388BF60A3D86}" destId="{DF3070C9-230D-4B92-A149-BA587297EF93}" srcOrd="5" destOrd="0" presId="urn:microsoft.com/office/officeart/2018/2/layout/IconVerticalSolidList"/>
    <dgm:cxn modelId="{4D68379C-6B8F-4CFF-83CC-75431673F61E}" type="presParOf" srcId="{AA5E1B36-2414-4D79-AE0E-388BF60A3D86}" destId="{58D934B3-28DA-4873-8F94-1C7F73AB907C}" srcOrd="6" destOrd="0" presId="urn:microsoft.com/office/officeart/2018/2/layout/IconVerticalSolidList"/>
    <dgm:cxn modelId="{EBF772F4-21BB-42F1-8D0A-E5FE1C1B1505}" type="presParOf" srcId="{58D934B3-28DA-4873-8F94-1C7F73AB907C}" destId="{BBF3E514-7BF7-4F9F-A476-89C9AB2BA9C6}" srcOrd="0" destOrd="0" presId="urn:microsoft.com/office/officeart/2018/2/layout/IconVerticalSolidList"/>
    <dgm:cxn modelId="{C8CAFF7A-C2EC-451E-8D34-52912DA0FE8B}" type="presParOf" srcId="{58D934B3-28DA-4873-8F94-1C7F73AB907C}" destId="{BFF200B4-798C-4A20-B216-0468C639C994}" srcOrd="1" destOrd="0" presId="urn:microsoft.com/office/officeart/2018/2/layout/IconVerticalSolidList"/>
    <dgm:cxn modelId="{4511C3BE-311C-4CFB-AF8D-30E9E0DC4AC9}" type="presParOf" srcId="{58D934B3-28DA-4873-8F94-1C7F73AB907C}" destId="{23F555E0-8303-487D-B64A-233F7ECFA15B}" srcOrd="2" destOrd="0" presId="urn:microsoft.com/office/officeart/2018/2/layout/IconVerticalSolidList"/>
    <dgm:cxn modelId="{8B275C0A-93C0-455F-8484-F5C6A9192F49}" type="presParOf" srcId="{58D934B3-28DA-4873-8F94-1C7F73AB907C}" destId="{1921E38B-0A24-4532-BB89-BA2A822C8513}" srcOrd="3" destOrd="0" presId="urn:microsoft.com/office/officeart/2018/2/layout/IconVerticalSolidList"/>
    <dgm:cxn modelId="{07577C5C-00EE-4F9F-A3DC-5367522D9CD4}" type="presParOf" srcId="{AA5E1B36-2414-4D79-AE0E-388BF60A3D86}" destId="{79D7F132-A119-45DA-9A31-39A64BDAD103}" srcOrd="7" destOrd="0" presId="urn:microsoft.com/office/officeart/2018/2/layout/IconVerticalSolidList"/>
    <dgm:cxn modelId="{BAE9E527-CA01-4837-83CA-B12636CEF297}" type="presParOf" srcId="{AA5E1B36-2414-4D79-AE0E-388BF60A3D86}" destId="{F94FE399-9903-447E-871D-B3FA6B2E8FAC}" srcOrd="8" destOrd="0" presId="urn:microsoft.com/office/officeart/2018/2/layout/IconVerticalSolidList"/>
    <dgm:cxn modelId="{B6BF9B27-6EED-4F02-A050-EF7A0867925F}" type="presParOf" srcId="{F94FE399-9903-447E-871D-B3FA6B2E8FAC}" destId="{11FC1004-C211-47C2-B148-36F2D1166A8E}" srcOrd="0" destOrd="0" presId="urn:microsoft.com/office/officeart/2018/2/layout/IconVerticalSolidList"/>
    <dgm:cxn modelId="{94885D37-4E48-4551-AEAF-B414608CC2AF}" type="presParOf" srcId="{F94FE399-9903-447E-871D-B3FA6B2E8FAC}" destId="{54A432F8-6764-4895-85C8-B09D2D225152}" srcOrd="1" destOrd="0" presId="urn:microsoft.com/office/officeart/2018/2/layout/IconVerticalSolidList"/>
    <dgm:cxn modelId="{922BE5F2-988B-4C52-9A36-E5412A7E7BB8}" type="presParOf" srcId="{F94FE399-9903-447E-871D-B3FA6B2E8FAC}" destId="{4EED1847-DEB5-486C-A51B-70B19D2FA392}" srcOrd="2" destOrd="0" presId="urn:microsoft.com/office/officeart/2018/2/layout/IconVerticalSolidList"/>
    <dgm:cxn modelId="{377C65F2-CA71-4CAC-9C77-B1901DCBEA65}" type="presParOf" srcId="{F94FE399-9903-447E-871D-B3FA6B2E8FAC}" destId="{BF6A16A3-AEF2-4C26-B351-0346A814AFA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D591C95-285D-449B-8E81-23639E60BE64}" type="doc">
      <dgm:prSet loTypeId="urn:microsoft.com/office/officeart/2005/8/layout/vProcess5" loCatId="process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358F9B4-AAAE-400F-A31C-1CA2BE412FB0}">
      <dgm:prSet/>
      <dgm:spPr/>
      <dgm:t>
        <a:bodyPr/>
        <a:lstStyle/>
        <a:p>
          <a:r>
            <a:rPr lang="en-US" dirty="0"/>
            <a:t>Coming out of a Global Pandemic Situation</a:t>
          </a:r>
        </a:p>
      </dgm:t>
    </dgm:pt>
    <dgm:pt modelId="{265F03FF-DBC3-493D-B137-745C1278C54C}" type="parTrans" cxnId="{46F566AD-E482-4139-BE01-08DA4DC585B6}">
      <dgm:prSet/>
      <dgm:spPr/>
      <dgm:t>
        <a:bodyPr/>
        <a:lstStyle/>
        <a:p>
          <a:endParaRPr lang="en-US"/>
        </a:p>
      </dgm:t>
    </dgm:pt>
    <dgm:pt modelId="{7AF566C4-9A76-4E3C-B169-2F886E6DF8BA}" type="sibTrans" cxnId="{46F566AD-E482-4139-BE01-08DA4DC585B6}">
      <dgm:prSet/>
      <dgm:spPr/>
      <dgm:t>
        <a:bodyPr/>
        <a:lstStyle/>
        <a:p>
          <a:endParaRPr lang="en-US"/>
        </a:p>
      </dgm:t>
    </dgm:pt>
    <dgm:pt modelId="{666D463C-498E-4A23-8374-8B159447488E}">
      <dgm:prSet/>
      <dgm:spPr/>
      <dgm:t>
        <a:bodyPr/>
        <a:lstStyle/>
        <a:p>
          <a:r>
            <a:rPr lang="en-US" dirty="0"/>
            <a:t>The Global and National Paradigm Shifts</a:t>
          </a:r>
        </a:p>
      </dgm:t>
    </dgm:pt>
    <dgm:pt modelId="{EB278970-8263-4ABC-BB04-7159E21209CC}" type="parTrans" cxnId="{7DC84D0F-C0D7-4484-A5FF-3C65763D6664}">
      <dgm:prSet/>
      <dgm:spPr/>
      <dgm:t>
        <a:bodyPr/>
        <a:lstStyle/>
        <a:p>
          <a:endParaRPr lang="en-US"/>
        </a:p>
      </dgm:t>
    </dgm:pt>
    <dgm:pt modelId="{031224AC-FFEE-4945-9696-F085F3C544D9}" type="sibTrans" cxnId="{7DC84D0F-C0D7-4484-A5FF-3C65763D6664}">
      <dgm:prSet/>
      <dgm:spPr/>
      <dgm:t>
        <a:bodyPr/>
        <a:lstStyle/>
        <a:p>
          <a:endParaRPr lang="en-US"/>
        </a:p>
      </dgm:t>
    </dgm:pt>
    <dgm:pt modelId="{40A36E1B-62C9-4BBF-BDF9-18B452011BBE}">
      <dgm:prSet/>
      <dgm:spPr/>
      <dgm:t>
        <a:bodyPr/>
        <a:lstStyle/>
        <a:p>
          <a:r>
            <a:rPr lang="en-US"/>
            <a:t>Refocusing taking place in every facet of life</a:t>
          </a:r>
        </a:p>
      </dgm:t>
    </dgm:pt>
    <dgm:pt modelId="{0165D693-B1FE-4804-BA09-427892BA894D}" type="parTrans" cxnId="{4067D509-F0CB-44E3-8C59-3CAB7A2CF023}">
      <dgm:prSet/>
      <dgm:spPr/>
      <dgm:t>
        <a:bodyPr/>
        <a:lstStyle/>
        <a:p>
          <a:endParaRPr lang="en-US"/>
        </a:p>
      </dgm:t>
    </dgm:pt>
    <dgm:pt modelId="{864481BD-AA4E-463B-8C35-4984C3D470E2}" type="sibTrans" cxnId="{4067D509-F0CB-44E3-8C59-3CAB7A2CF023}">
      <dgm:prSet/>
      <dgm:spPr/>
      <dgm:t>
        <a:bodyPr/>
        <a:lstStyle/>
        <a:p>
          <a:endParaRPr lang="en-US"/>
        </a:p>
      </dgm:t>
    </dgm:pt>
    <dgm:pt modelId="{6A10D998-AD5C-4AA7-A5CD-109ED23C9815}">
      <dgm:prSet/>
      <dgm:spPr/>
      <dgm:t>
        <a:bodyPr/>
        <a:lstStyle/>
        <a:p>
          <a:r>
            <a:rPr lang="en-US"/>
            <a:t>The push to change and continue to be productive</a:t>
          </a:r>
        </a:p>
      </dgm:t>
    </dgm:pt>
    <dgm:pt modelId="{24A08FFB-CE3D-45BB-8EF6-546ECAC7C6AD}" type="parTrans" cxnId="{90953F3A-5010-470F-82AE-0A659A5294F5}">
      <dgm:prSet/>
      <dgm:spPr/>
      <dgm:t>
        <a:bodyPr/>
        <a:lstStyle/>
        <a:p>
          <a:endParaRPr lang="en-US"/>
        </a:p>
      </dgm:t>
    </dgm:pt>
    <dgm:pt modelId="{E4C4E3DC-F6AE-4A4A-9A8F-22ABFF565B70}" type="sibTrans" cxnId="{90953F3A-5010-470F-82AE-0A659A5294F5}">
      <dgm:prSet/>
      <dgm:spPr/>
      <dgm:t>
        <a:bodyPr/>
        <a:lstStyle/>
        <a:p>
          <a:endParaRPr lang="en-US"/>
        </a:p>
      </dgm:t>
    </dgm:pt>
    <dgm:pt modelId="{FCB10C65-0667-4470-98F7-DAD6049A147E}">
      <dgm:prSet/>
      <dgm:spPr/>
      <dgm:t>
        <a:bodyPr/>
        <a:lstStyle/>
        <a:p>
          <a:r>
            <a:rPr lang="en-US" dirty="0"/>
            <a:t>Organizations must adapt.  </a:t>
          </a:r>
        </a:p>
      </dgm:t>
    </dgm:pt>
    <dgm:pt modelId="{CAA7FC43-22A1-4FDA-BE47-9A77E7209A65}" type="parTrans" cxnId="{640BA482-8660-4245-AD59-4A183E870844}">
      <dgm:prSet/>
      <dgm:spPr/>
      <dgm:t>
        <a:bodyPr/>
        <a:lstStyle/>
        <a:p>
          <a:endParaRPr lang="en-US"/>
        </a:p>
      </dgm:t>
    </dgm:pt>
    <dgm:pt modelId="{57341CF4-B537-4897-B14C-2B2AAC89141A}" type="sibTrans" cxnId="{640BA482-8660-4245-AD59-4A183E870844}">
      <dgm:prSet/>
      <dgm:spPr/>
      <dgm:t>
        <a:bodyPr/>
        <a:lstStyle/>
        <a:p>
          <a:endParaRPr lang="en-US"/>
        </a:p>
      </dgm:t>
    </dgm:pt>
    <dgm:pt modelId="{6B388C79-D8EB-430E-BC01-E1FE737538D8}" type="pres">
      <dgm:prSet presAssocID="{7D591C95-285D-449B-8E81-23639E60BE64}" presName="outerComposite" presStyleCnt="0">
        <dgm:presLayoutVars>
          <dgm:chMax val="5"/>
          <dgm:dir/>
          <dgm:resizeHandles val="exact"/>
        </dgm:presLayoutVars>
      </dgm:prSet>
      <dgm:spPr/>
    </dgm:pt>
    <dgm:pt modelId="{C2FFF79C-E560-4681-B2D8-75BD2CD302C8}" type="pres">
      <dgm:prSet presAssocID="{7D591C95-285D-449B-8E81-23639E60BE64}" presName="dummyMaxCanvas" presStyleCnt="0">
        <dgm:presLayoutVars/>
      </dgm:prSet>
      <dgm:spPr/>
    </dgm:pt>
    <dgm:pt modelId="{307907FD-43C9-40E1-BE7A-764360D01571}" type="pres">
      <dgm:prSet presAssocID="{7D591C95-285D-449B-8E81-23639E60BE64}" presName="FiveNodes_1" presStyleLbl="node1" presStyleIdx="0" presStyleCnt="5" custScaleY="104383">
        <dgm:presLayoutVars>
          <dgm:bulletEnabled val="1"/>
        </dgm:presLayoutVars>
      </dgm:prSet>
      <dgm:spPr/>
    </dgm:pt>
    <dgm:pt modelId="{0C9DB8FA-9031-4AA9-A319-30C991377A3C}" type="pres">
      <dgm:prSet presAssocID="{7D591C95-285D-449B-8E81-23639E60BE64}" presName="FiveNodes_2" presStyleLbl="node1" presStyleIdx="1" presStyleCnt="5">
        <dgm:presLayoutVars>
          <dgm:bulletEnabled val="1"/>
        </dgm:presLayoutVars>
      </dgm:prSet>
      <dgm:spPr/>
    </dgm:pt>
    <dgm:pt modelId="{31EDFF08-4499-47B0-B8A1-E340E9183551}" type="pres">
      <dgm:prSet presAssocID="{7D591C95-285D-449B-8E81-23639E60BE64}" presName="FiveNodes_3" presStyleLbl="node1" presStyleIdx="2" presStyleCnt="5">
        <dgm:presLayoutVars>
          <dgm:bulletEnabled val="1"/>
        </dgm:presLayoutVars>
      </dgm:prSet>
      <dgm:spPr/>
    </dgm:pt>
    <dgm:pt modelId="{D63831A6-F92E-463E-971D-ACBD2695BADF}" type="pres">
      <dgm:prSet presAssocID="{7D591C95-285D-449B-8E81-23639E60BE64}" presName="FiveNodes_4" presStyleLbl="node1" presStyleIdx="3" presStyleCnt="5">
        <dgm:presLayoutVars>
          <dgm:bulletEnabled val="1"/>
        </dgm:presLayoutVars>
      </dgm:prSet>
      <dgm:spPr/>
    </dgm:pt>
    <dgm:pt modelId="{F1E584D0-629F-4519-9E7B-757374BBB716}" type="pres">
      <dgm:prSet presAssocID="{7D591C95-285D-449B-8E81-23639E60BE64}" presName="FiveNodes_5" presStyleLbl="node1" presStyleIdx="4" presStyleCnt="5">
        <dgm:presLayoutVars>
          <dgm:bulletEnabled val="1"/>
        </dgm:presLayoutVars>
      </dgm:prSet>
      <dgm:spPr/>
    </dgm:pt>
    <dgm:pt modelId="{DE634046-7C19-4598-A53D-9617823CF339}" type="pres">
      <dgm:prSet presAssocID="{7D591C95-285D-449B-8E81-23639E60BE64}" presName="FiveConn_1-2" presStyleLbl="fgAccFollowNode1" presStyleIdx="0" presStyleCnt="4">
        <dgm:presLayoutVars>
          <dgm:bulletEnabled val="1"/>
        </dgm:presLayoutVars>
      </dgm:prSet>
      <dgm:spPr/>
    </dgm:pt>
    <dgm:pt modelId="{E05F7FAC-41E9-4F4C-8ABD-9B59B699D6F5}" type="pres">
      <dgm:prSet presAssocID="{7D591C95-285D-449B-8E81-23639E60BE64}" presName="FiveConn_2-3" presStyleLbl="fgAccFollowNode1" presStyleIdx="1" presStyleCnt="4">
        <dgm:presLayoutVars>
          <dgm:bulletEnabled val="1"/>
        </dgm:presLayoutVars>
      </dgm:prSet>
      <dgm:spPr/>
    </dgm:pt>
    <dgm:pt modelId="{B571AA60-07F9-4C08-90A0-B8878D8926D5}" type="pres">
      <dgm:prSet presAssocID="{7D591C95-285D-449B-8E81-23639E60BE64}" presName="FiveConn_3-4" presStyleLbl="fgAccFollowNode1" presStyleIdx="2" presStyleCnt="4">
        <dgm:presLayoutVars>
          <dgm:bulletEnabled val="1"/>
        </dgm:presLayoutVars>
      </dgm:prSet>
      <dgm:spPr/>
    </dgm:pt>
    <dgm:pt modelId="{0B762665-905A-4557-8E33-0320D9C69436}" type="pres">
      <dgm:prSet presAssocID="{7D591C95-285D-449B-8E81-23639E60BE64}" presName="FiveConn_4-5" presStyleLbl="fgAccFollowNode1" presStyleIdx="3" presStyleCnt="4">
        <dgm:presLayoutVars>
          <dgm:bulletEnabled val="1"/>
        </dgm:presLayoutVars>
      </dgm:prSet>
      <dgm:spPr/>
    </dgm:pt>
    <dgm:pt modelId="{55FD3F8D-5047-4DB3-84FC-EE0BEE4474A1}" type="pres">
      <dgm:prSet presAssocID="{7D591C95-285D-449B-8E81-23639E60BE64}" presName="FiveNodes_1_text" presStyleLbl="node1" presStyleIdx="4" presStyleCnt="5">
        <dgm:presLayoutVars>
          <dgm:bulletEnabled val="1"/>
        </dgm:presLayoutVars>
      </dgm:prSet>
      <dgm:spPr/>
    </dgm:pt>
    <dgm:pt modelId="{EF8D944E-09B2-47FE-9997-B71FB3344D3D}" type="pres">
      <dgm:prSet presAssocID="{7D591C95-285D-449B-8E81-23639E60BE64}" presName="FiveNodes_2_text" presStyleLbl="node1" presStyleIdx="4" presStyleCnt="5">
        <dgm:presLayoutVars>
          <dgm:bulletEnabled val="1"/>
        </dgm:presLayoutVars>
      </dgm:prSet>
      <dgm:spPr/>
    </dgm:pt>
    <dgm:pt modelId="{D282DB92-459B-4EDB-B1E2-8A2BA65603B6}" type="pres">
      <dgm:prSet presAssocID="{7D591C95-285D-449B-8E81-23639E60BE64}" presName="FiveNodes_3_text" presStyleLbl="node1" presStyleIdx="4" presStyleCnt="5">
        <dgm:presLayoutVars>
          <dgm:bulletEnabled val="1"/>
        </dgm:presLayoutVars>
      </dgm:prSet>
      <dgm:spPr/>
    </dgm:pt>
    <dgm:pt modelId="{BEE18100-B4B7-4335-A37E-473728FF1CE7}" type="pres">
      <dgm:prSet presAssocID="{7D591C95-285D-449B-8E81-23639E60BE64}" presName="FiveNodes_4_text" presStyleLbl="node1" presStyleIdx="4" presStyleCnt="5">
        <dgm:presLayoutVars>
          <dgm:bulletEnabled val="1"/>
        </dgm:presLayoutVars>
      </dgm:prSet>
      <dgm:spPr/>
    </dgm:pt>
    <dgm:pt modelId="{C7799F16-4385-4792-991C-0D0165E04D4C}" type="pres">
      <dgm:prSet presAssocID="{7D591C95-285D-449B-8E81-23639E60BE64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94FED04-08DF-4172-A38A-8A429AFD574E}" type="presOf" srcId="{7AF566C4-9A76-4E3C-B169-2F886E6DF8BA}" destId="{DE634046-7C19-4598-A53D-9617823CF339}" srcOrd="0" destOrd="0" presId="urn:microsoft.com/office/officeart/2005/8/layout/vProcess5"/>
    <dgm:cxn modelId="{4067D509-F0CB-44E3-8C59-3CAB7A2CF023}" srcId="{7D591C95-285D-449B-8E81-23639E60BE64}" destId="{40A36E1B-62C9-4BBF-BDF9-18B452011BBE}" srcOrd="2" destOrd="0" parTransId="{0165D693-B1FE-4804-BA09-427892BA894D}" sibTransId="{864481BD-AA4E-463B-8C35-4984C3D470E2}"/>
    <dgm:cxn modelId="{7DC84D0F-C0D7-4484-A5FF-3C65763D6664}" srcId="{7D591C95-285D-449B-8E81-23639E60BE64}" destId="{666D463C-498E-4A23-8374-8B159447488E}" srcOrd="1" destOrd="0" parTransId="{EB278970-8263-4ABC-BB04-7159E21209CC}" sibTransId="{031224AC-FFEE-4945-9696-F085F3C544D9}"/>
    <dgm:cxn modelId="{3E603117-3C77-4025-B12C-FAE5EFC75779}" type="presOf" srcId="{4358F9B4-AAAE-400F-A31C-1CA2BE412FB0}" destId="{307907FD-43C9-40E1-BE7A-764360D01571}" srcOrd="0" destOrd="0" presId="urn:microsoft.com/office/officeart/2005/8/layout/vProcess5"/>
    <dgm:cxn modelId="{1301FD17-1A2F-447A-9C3F-5DDD869DA6FF}" type="presOf" srcId="{666D463C-498E-4A23-8374-8B159447488E}" destId="{EF8D944E-09B2-47FE-9997-B71FB3344D3D}" srcOrd="1" destOrd="0" presId="urn:microsoft.com/office/officeart/2005/8/layout/vProcess5"/>
    <dgm:cxn modelId="{4226051A-D058-4CFA-BF1F-AB6A085E2ADC}" type="presOf" srcId="{7D591C95-285D-449B-8E81-23639E60BE64}" destId="{6B388C79-D8EB-430E-BC01-E1FE737538D8}" srcOrd="0" destOrd="0" presId="urn:microsoft.com/office/officeart/2005/8/layout/vProcess5"/>
    <dgm:cxn modelId="{ED82C025-1F58-4EBC-868C-903878A9971B}" type="presOf" srcId="{864481BD-AA4E-463B-8C35-4984C3D470E2}" destId="{B571AA60-07F9-4C08-90A0-B8878D8926D5}" srcOrd="0" destOrd="0" presId="urn:microsoft.com/office/officeart/2005/8/layout/vProcess5"/>
    <dgm:cxn modelId="{90953F3A-5010-470F-82AE-0A659A5294F5}" srcId="{7D591C95-285D-449B-8E81-23639E60BE64}" destId="{6A10D998-AD5C-4AA7-A5CD-109ED23C9815}" srcOrd="3" destOrd="0" parTransId="{24A08FFB-CE3D-45BB-8EF6-546ECAC7C6AD}" sibTransId="{E4C4E3DC-F6AE-4A4A-9A8F-22ABFF565B70}"/>
    <dgm:cxn modelId="{1AE00F4C-82C2-42E2-85FE-DF65D3D0AFF8}" type="presOf" srcId="{FCB10C65-0667-4470-98F7-DAD6049A147E}" destId="{F1E584D0-629F-4519-9E7B-757374BBB716}" srcOrd="0" destOrd="0" presId="urn:microsoft.com/office/officeart/2005/8/layout/vProcess5"/>
    <dgm:cxn modelId="{62F1DA53-E439-4E60-A46F-158E051C2E86}" type="presOf" srcId="{E4C4E3DC-F6AE-4A4A-9A8F-22ABFF565B70}" destId="{0B762665-905A-4557-8E33-0320D9C69436}" srcOrd="0" destOrd="0" presId="urn:microsoft.com/office/officeart/2005/8/layout/vProcess5"/>
    <dgm:cxn modelId="{8FB40A54-0C17-43E4-A4B2-F6295D0C53B8}" type="presOf" srcId="{6A10D998-AD5C-4AA7-A5CD-109ED23C9815}" destId="{BEE18100-B4B7-4335-A37E-473728FF1CE7}" srcOrd="1" destOrd="0" presId="urn:microsoft.com/office/officeart/2005/8/layout/vProcess5"/>
    <dgm:cxn modelId="{D9EBA459-76D0-4BA1-AC83-D5FEDB9AA541}" type="presOf" srcId="{4358F9B4-AAAE-400F-A31C-1CA2BE412FB0}" destId="{55FD3F8D-5047-4DB3-84FC-EE0BEE4474A1}" srcOrd="1" destOrd="0" presId="urn:microsoft.com/office/officeart/2005/8/layout/vProcess5"/>
    <dgm:cxn modelId="{640BA482-8660-4245-AD59-4A183E870844}" srcId="{7D591C95-285D-449B-8E81-23639E60BE64}" destId="{FCB10C65-0667-4470-98F7-DAD6049A147E}" srcOrd="4" destOrd="0" parTransId="{CAA7FC43-22A1-4FDA-BE47-9A77E7209A65}" sibTransId="{57341CF4-B537-4897-B14C-2B2AAC89141A}"/>
    <dgm:cxn modelId="{24B835A3-CBBA-4018-A42B-80E5FC014520}" type="presOf" srcId="{666D463C-498E-4A23-8374-8B159447488E}" destId="{0C9DB8FA-9031-4AA9-A319-30C991377A3C}" srcOrd="0" destOrd="0" presId="urn:microsoft.com/office/officeart/2005/8/layout/vProcess5"/>
    <dgm:cxn modelId="{F4F53FA4-3E9F-428A-8B9C-03AAD5D4E1BB}" type="presOf" srcId="{031224AC-FFEE-4945-9696-F085F3C544D9}" destId="{E05F7FAC-41E9-4F4C-8ABD-9B59B699D6F5}" srcOrd="0" destOrd="0" presId="urn:microsoft.com/office/officeart/2005/8/layout/vProcess5"/>
    <dgm:cxn modelId="{46F566AD-E482-4139-BE01-08DA4DC585B6}" srcId="{7D591C95-285D-449B-8E81-23639E60BE64}" destId="{4358F9B4-AAAE-400F-A31C-1CA2BE412FB0}" srcOrd="0" destOrd="0" parTransId="{265F03FF-DBC3-493D-B137-745C1278C54C}" sibTransId="{7AF566C4-9A76-4E3C-B169-2F886E6DF8BA}"/>
    <dgm:cxn modelId="{69A76FD3-C3FF-437A-9527-311D2516592C}" type="presOf" srcId="{FCB10C65-0667-4470-98F7-DAD6049A147E}" destId="{C7799F16-4385-4792-991C-0D0165E04D4C}" srcOrd="1" destOrd="0" presId="urn:microsoft.com/office/officeart/2005/8/layout/vProcess5"/>
    <dgm:cxn modelId="{AD4799F6-1479-4F28-870B-CCD8CA10198F}" type="presOf" srcId="{40A36E1B-62C9-4BBF-BDF9-18B452011BBE}" destId="{D282DB92-459B-4EDB-B1E2-8A2BA65603B6}" srcOrd="1" destOrd="0" presId="urn:microsoft.com/office/officeart/2005/8/layout/vProcess5"/>
    <dgm:cxn modelId="{BA4145FC-CA66-4A28-8551-E80153B278F3}" type="presOf" srcId="{6A10D998-AD5C-4AA7-A5CD-109ED23C9815}" destId="{D63831A6-F92E-463E-971D-ACBD2695BADF}" srcOrd="0" destOrd="0" presId="urn:microsoft.com/office/officeart/2005/8/layout/vProcess5"/>
    <dgm:cxn modelId="{CB85A2FE-2DE4-4D88-A5A2-5CEF5EB8F749}" type="presOf" srcId="{40A36E1B-62C9-4BBF-BDF9-18B452011BBE}" destId="{31EDFF08-4499-47B0-B8A1-E340E9183551}" srcOrd="0" destOrd="0" presId="urn:microsoft.com/office/officeart/2005/8/layout/vProcess5"/>
    <dgm:cxn modelId="{FE5B3BA9-1533-4C4E-BEC1-74C07D773925}" type="presParOf" srcId="{6B388C79-D8EB-430E-BC01-E1FE737538D8}" destId="{C2FFF79C-E560-4681-B2D8-75BD2CD302C8}" srcOrd="0" destOrd="0" presId="urn:microsoft.com/office/officeart/2005/8/layout/vProcess5"/>
    <dgm:cxn modelId="{9C395DE1-1027-4DCB-BB6C-B63C1E749C8C}" type="presParOf" srcId="{6B388C79-D8EB-430E-BC01-E1FE737538D8}" destId="{307907FD-43C9-40E1-BE7A-764360D01571}" srcOrd="1" destOrd="0" presId="urn:microsoft.com/office/officeart/2005/8/layout/vProcess5"/>
    <dgm:cxn modelId="{14B657BF-30AA-45FE-BD16-FDFC3F147441}" type="presParOf" srcId="{6B388C79-D8EB-430E-BC01-E1FE737538D8}" destId="{0C9DB8FA-9031-4AA9-A319-30C991377A3C}" srcOrd="2" destOrd="0" presId="urn:microsoft.com/office/officeart/2005/8/layout/vProcess5"/>
    <dgm:cxn modelId="{99241A36-FFE0-40B9-9425-0191AF8E6415}" type="presParOf" srcId="{6B388C79-D8EB-430E-BC01-E1FE737538D8}" destId="{31EDFF08-4499-47B0-B8A1-E340E9183551}" srcOrd="3" destOrd="0" presId="urn:microsoft.com/office/officeart/2005/8/layout/vProcess5"/>
    <dgm:cxn modelId="{87C0A3C8-2F1A-495E-BDFA-D7DB3263BADA}" type="presParOf" srcId="{6B388C79-D8EB-430E-BC01-E1FE737538D8}" destId="{D63831A6-F92E-463E-971D-ACBD2695BADF}" srcOrd="4" destOrd="0" presId="urn:microsoft.com/office/officeart/2005/8/layout/vProcess5"/>
    <dgm:cxn modelId="{7EFF7E0D-3DDF-4A55-B438-25380C75030F}" type="presParOf" srcId="{6B388C79-D8EB-430E-BC01-E1FE737538D8}" destId="{F1E584D0-629F-4519-9E7B-757374BBB716}" srcOrd="5" destOrd="0" presId="urn:microsoft.com/office/officeart/2005/8/layout/vProcess5"/>
    <dgm:cxn modelId="{354B10CE-0610-4B54-A5B3-CEFE946F13C7}" type="presParOf" srcId="{6B388C79-D8EB-430E-BC01-E1FE737538D8}" destId="{DE634046-7C19-4598-A53D-9617823CF339}" srcOrd="6" destOrd="0" presId="urn:microsoft.com/office/officeart/2005/8/layout/vProcess5"/>
    <dgm:cxn modelId="{D9A1AD7A-5E49-400C-8486-F79E1D3FBBF5}" type="presParOf" srcId="{6B388C79-D8EB-430E-BC01-E1FE737538D8}" destId="{E05F7FAC-41E9-4F4C-8ABD-9B59B699D6F5}" srcOrd="7" destOrd="0" presId="urn:microsoft.com/office/officeart/2005/8/layout/vProcess5"/>
    <dgm:cxn modelId="{C932A925-069B-409F-97DA-92F7731F5D4A}" type="presParOf" srcId="{6B388C79-D8EB-430E-BC01-E1FE737538D8}" destId="{B571AA60-07F9-4C08-90A0-B8878D8926D5}" srcOrd="8" destOrd="0" presId="urn:microsoft.com/office/officeart/2005/8/layout/vProcess5"/>
    <dgm:cxn modelId="{2D4E7217-CFDB-4ED6-BD7A-69FC4EC406F8}" type="presParOf" srcId="{6B388C79-D8EB-430E-BC01-E1FE737538D8}" destId="{0B762665-905A-4557-8E33-0320D9C69436}" srcOrd="9" destOrd="0" presId="urn:microsoft.com/office/officeart/2005/8/layout/vProcess5"/>
    <dgm:cxn modelId="{301182B0-7412-4115-BF3F-C14A7C715483}" type="presParOf" srcId="{6B388C79-D8EB-430E-BC01-E1FE737538D8}" destId="{55FD3F8D-5047-4DB3-84FC-EE0BEE4474A1}" srcOrd="10" destOrd="0" presId="urn:microsoft.com/office/officeart/2005/8/layout/vProcess5"/>
    <dgm:cxn modelId="{8E0ED6ED-C38E-41CA-A69F-83780ABBB1FA}" type="presParOf" srcId="{6B388C79-D8EB-430E-BC01-E1FE737538D8}" destId="{EF8D944E-09B2-47FE-9997-B71FB3344D3D}" srcOrd="11" destOrd="0" presId="urn:microsoft.com/office/officeart/2005/8/layout/vProcess5"/>
    <dgm:cxn modelId="{448817FD-5A67-44E0-BDCB-FE8FEFF09368}" type="presParOf" srcId="{6B388C79-D8EB-430E-BC01-E1FE737538D8}" destId="{D282DB92-459B-4EDB-B1E2-8A2BA65603B6}" srcOrd="12" destOrd="0" presId="urn:microsoft.com/office/officeart/2005/8/layout/vProcess5"/>
    <dgm:cxn modelId="{7B1F3724-A1F2-455C-88A7-6EF41473431A}" type="presParOf" srcId="{6B388C79-D8EB-430E-BC01-E1FE737538D8}" destId="{BEE18100-B4B7-4335-A37E-473728FF1CE7}" srcOrd="13" destOrd="0" presId="urn:microsoft.com/office/officeart/2005/8/layout/vProcess5"/>
    <dgm:cxn modelId="{030EFC98-CB34-40E0-9DAC-EE8E1F67B65D}" type="presParOf" srcId="{6B388C79-D8EB-430E-BC01-E1FE737538D8}" destId="{C7799F16-4385-4792-991C-0D0165E04D4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0149BE-76A5-40ED-96E5-28AB17756832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D28DE44-1561-4E67-BAAC-DAE59788DF26}">
      <dgm:prSet/>
      <dgm:spPr/>
      <dgm:t>
        <a:bodyPr/>
        <a:lstStyle/>
        <a:p>
          <a:r>
            <a:rPr lang="en-US"/>
            <a:t>Aftermath – the consequences or aftereffects of a significant unpleasant event.  The period that follows an unpleasant event or accident and the effects that it causes.   The resulting impact of an unpleasant event.</a:t>
          </a:r>
        </a:p>
      </dgm:t>
    </dgm:pt>
    <dgm:pt modelId="{729C83F6-33F9-49D2-A786-117E53CA02B6}" type="parTrans" cxnId="{47BD6E15-084D-41C7-8DA6-A7D30912F551}">
      <dgm:prSet/>
      <dgm:spPr/>
      <dgm:t>
        <a:bodyPr/>
        <a:lstStyle/>
        <a:p>
          <a:endParaRPr lang="en-US"/>
        </a:p>
      </dgm:t>
    </dgm:pt>
    <dgm:pt modelId="{0652B1CA-EADB-4B87-8AC7-68F910BB7641}" type="sibTrans" cxnId="{47BD6E15-084D-41C7-8DA6-A7D30912F551}">
      <dgm:prSet/>
      <dgm:spPr/>
      <dgm:t>
        <a:bodyPr/>
        <a:lstStyle/>
        <a:p>
          <a:endParaRPr lang="en-US"/>
        </a:p>
      </dgm:t>
    </dgm:pt>
    <dgm:pt modelId="{5D9446D1-DAF7-4841-9010-EABB755749D9}" type="pres">
      <dgm:prSet presAssocID="{7E0149BE-76A5-40ED-96E5-28AB177568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F894E7F-BD2E-49A1-8AA2-5D44DA0504DF}" type="pres">
      <dgm:prSet presAssocID="{3D28DE44-1561-4E67-BAAC-DAE59788DF26}" presName="hierRoot1" presStyleCnt="0"/>
      <dgm:spPr/>
    </dgm:pt>
    <dgm:pt modelId="{A7E74166-DA30-46A2-863A-65EC64381854}" type="pres">
      <dgm:prSet presAssocID="{3D28DE44-1561-4E67-BAAC-DAE59788DF26}" presName="composite" presStyleCnt="0"/>
      <dgm:spPr/>
    </dgm:pt>
    <dgm:pt modelId="{625039C9-0FA7-4E0B-B032-F34767F6B063}" type="pres">
      <dgm:prSet presAssocID="{3D28DE44-1561-4E67-BAAC-DAE59788DF26}" presName="background" presStyleLbl="node0" presStyleIdx="0" presStyleCnt="1"/>
      <dgm:spPr/>
    </dgm:pt>
    <dgm:pt modelId="{DF7667B8-8916-4023-ABB3-751235ED7DF6}" type="pres">
      <dgm:prSet presAssocID="{3D28DE44-1561-4E67-BAAC-DAE59788DF26}" presName="text" presStyleLbl="fgAcc0" presStyleIdx="0" presStyleCnt="1" custScaleX="156001" custScaleY="116686" custLinFactNeighborX="-2986" custLinFactNeighborY="314">
        <dgm:presLayoutVars>
          <dgm:chPref val="3"/>
        </dgm:presLayoutVars>
      </dgm:prSet>
      <dgm:spPr/>
    </dgm:pt>
    <dgm:pt modelId="{35FCC00D-E123-46E7-8AC4-CE53F89FB511}" type="pres">
      <dgm:prSet presAssocID="{3D28DE44-1561-4E67-BAAC-DAE59788DF26}" presName="hierChild2" presStyleCnt="0"/>
      <dgm:spPr/>
    </dgm:pt>
  </dgm:ptLst>
  <dgm:cxnLst>
    <dgm:cxn modelId="{47BD6E15-084D-41C7-8DA6-A7D30912F551}" srcId="{7E0149BE-76A5-40ED-96E5-28AB17756832}" destId="{3D28DE44-1561-4E67-BAAC-DAE59788DF26}" srcOrd="0" destOrd="0" parTransId="{729C83F6-33F9-49D2-A786-117E53CA02B6}" sibTransId="{0652B1CA-EADB-4B87-8AC7-68F910BB7641}"/>
    <dgm:cxn modelId="{8C913BA2-82AE-4AD3-A55E-8FF2DEBE9AC1}" type="presOf" srcId="{7E0149BE-76A5-40ED-96E5-28AB17756832}" destId="{5D9446D1-DAF7-4841-9010-EABB755749D9}" srcOrd="0" destOrd="0" presId="urn:microsoft.com/office/officeart/2005/8/layout/hierarchy1"/>
    <dgm:cxn modelId="{F0D3BCC9-2F74-4DCB-8783-ED7D11CC6908}" type="presOf" srcId="{3D28DE44-1561-4E67-BAAC-DAE59788DF26}" destId="{DF7667B8-8916-4023-ABB3-751235ED7DF6}" srcOrd="0" destOrd="0" presId="urn:microsoft.com/office/officeart/2005/8/layout/hierarchy1"/>
    <dgm:cxn modelId="{00D60976-2E64-43B3-878C-BF83967E4123}" type="presParOf" srcId="{5D9446D1-DAF7-4841-9010-EABB755749D9}" destId="{CF894E7F-BD2E-49A1-8AA2-5D44DA0504DF}" srcOrd="0" destOrd="0" presId="urn:microsoft.com/office/officeart/2005/8/layout/hierarchy1"/>
    <dgm:cxn modelId="{946D33E8-64B6-4978-89A1-4510548643BC}" type="presParOf" srcId="{CF894E7F-BD2E-49A1-8AA2-5D44DA0504DF}" destId="{A7E74166-DA30-46A2-863A-65EC64381854}" srcOrd="0" destOrd="0" presId="urn:microsoft.com/office/officeart/2005/8/layout/hierarchy1"/>
    <dgm:cxn modelId="{4490268A-95CA-4613-B844-1DADF8134D4C}" type="presParOf" srcId="{A7E74166-DA30-46A2-863A-65EC64381854}" destId="{625039C9-0FA7-4E0B-B032-F34767F6B063}" srcOrd="0" destOrd="0" presId="urn:microsoft.com/office/officeart/2005/8/layout/hierarchy1"/>
    <dgm:cxn modelId="{8F9465A2-CE92-41BD-AE9A-F362F027705E}" type="presParOf" srcId="{A7E74166-DA30-46A2-863A-65EC64381854}" destId="{DF7667B8-8916-4023-ABB3-751235ED7DF6}" srcOrd="1" destOrd="0" presId="urn:microsoft.com/office/officeart/2005/8/layout/hierarchy1"/>
    <dgm:cxn modelId="{9FB24138-ED5C-4DA5-98F9-982B33B14B44}" type="presParOf" srcId="{CF894E7F-BD2E-49A1-8AA2-5D44DA0504DF}" destId="{35FCC00D-E123-46E7-8AC4-CE53F89FB51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68FCE9-B17D-46F7-924F-AE3CB5DC8CE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6CE6ED7-6AEC-4197-B5B4-2FB2A96E2E5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PANIC ZONE</a:t>
          </a:r>
        </a:p>
      </dgm:t>
    </dgm:pt>
    <dgm:pt modelId="{C2833887-208A-446C-BF57-476C35BE30DF}" type="parTrans" cxnId="{19FF0F6A-95D3-4D58-9221-774E25068FA1}">
      <dgm:prSet/>
      <dgm:spPr/>
      <dgm:t>
        <a:bodyPr/>
        <a:lstStyle/>
        <a:p>
          <a:endParaRPr lang="en-US"/>
        </a:p>
      </dgm:t>
    </dgm:pt>
    <dgm:pt modelId="{2763908B-AB23-4F11-BE57-2215D5748A95}" type="sibTrans" cxnId="{19FF0F6A-95D3-4D58-9221-774E25068FA1}">
      <dgm:prSet/>
      <dgm:spPr/>
      <dgm:t>
        <a:bodyPr/>
        <a:lstStyle/>
        <a:p>
          <a:endParaRPr lang="en-US"/>
        </a:p>
      </dgm:t>
    </dgm:pt>
    <dgm:pt modelId="{434D09C8-4F21-495F-B2D6-0BF670DDADD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PAUSE ZONE</a:t>
          </a:r>
        </a:p>
      </dgm:t>
    </dgm:pt>
    <dgm:pt modelId="{9EA26A00-926B-4D2C-838F-1BDC34F10A95}" type="parTrans" cxnId="{EC06C50D-1B1F-4396-A846-F9055E787B23}">
      <dgm:prSet/>
      <dgm:spPr/>
      <dgm:t>
        <a:bodyPr/>
        <a:lstStyle/>
        <a:p>
          <a:endParaRPr lang="en-US"/>
        </a:p>
      </dgm:t>
    </dgm:pt>
    <dgm:pt modelId="{A155680A-D6A8-4218-AC61-88E6850375C7}" type="sibTrans" cxnId="{EC06C50D-1B1F-4396-A846-F9055E787B23}">
      <dgm:prSet/>
      <dgm:spPr/>
      <dgm:t>
        <a:bodyPr/>
        <a:lstStyle/>
        <a:p>
          <a:endParaRPr lang="en-US"/>
        </a:p>
      </dgm:t>
    </dgm:pt>
    <dgm:pt modelId="{78526921-2099-4AF3-B564-7F210D2C33B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PRODUCTIVITY ZONE</a:t>
          </a:r>
        </a:p>
      </dgm:t>
    </dgm:pt>
    <dgm:pt modelId="{E8AC0136-A3C4-4CD3-8C92-6A412301C538}" type="parTrans" cxnId="{DF941706-600E-493B-B171-20E58DF0655E}">
      <dgm:prSet/>
      <dgm:spPr/>
      <dgm:t>
        <a:bodyPr/>
        <a:lstStyle/>
        <a:p>
          <a:endParaRPr lang="en-US"/>
        </a:p>
      </dgm:t>
    </dgm:pt>
    <dgm:pt modelId="{6355C391-B4EC-4717-8EC4-919361F417B7}" type="sibTrans" cxnId="{DF941706-600E-493B-B171-20E58DF0655E}">
      <dgm:prSet/>
      <dgm:spPr/>
      <dgm:t>
        <a:bodyPr/>
        <a:lstStyle/>
        <a:p>
          <a:endParaRPr lang="en-US"/>
        </a:p>
      </dgm:t>
    </dgm:pt>
    <dgm:pt modelId="{C543D299-6B59-4C6A-AA74-854741F0F213}" type="pres">
      <dgm:prSet presAssocID="{5A68FCE9-B17D-46F7-924F-AE3CB5DC8CEB}" presName="root" presStyleCnt="0">
        <dgm:presLayoutVars>
          <dgm:dir/>
          <dgm:resizeHandles val="exact"/>
        </dgm:presLayoutVars>
      </dgm:prSet>
      <dgm:spPr/>
    </dgm:pt>
    <dgm:pt modelId="{FF3F105F-E41F-4043-8896-B891B0401489}" type="pres">
      <dgm:prSet presAssocID="{86CE6ED7-6AEC-4197-B5B4-2FB2A96E2E5A}" presName="compNode" presStyleCnt="0"/>
      <dgm:spPr/>
    </dgm:pt>
    <dgm:pt modelId="{5A9DB6DF-9842-4F29-A180-E82DEF270475}" type="pres">
      <dgm:prSet presAssocID="{86CE6ED7-6AEC-4197-B5B4-2FB2A96E2E5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C59B4EE-C7F8-4467-B340-4D68563F90F3}" type="pres">
      <dgm:prSet presAssocID="{86CE6ED7-6AEC-4197-B5B4-2FB2A96E2E5A}" presName="spaceRect" presStyleCnt="0"/>
      <dgm:spPr/>
    </dgm:pt>
    <dgm:pt modelId="{48E07160-A70A-406F-882D-605A3473ED89}" type="pres">
      <dgm:prSet presAssocID="{86CE6ED7-6AEC-4197-B5B4-2FB2A96E2E5A}" presName="textRect" presStyleLbl="revTx" presStyleIdx="0" presStyleCnt="3">
        <dgm:presLayoutVars>
          <dgm:chMax val="1"/>
          <dgm:chPref val="1"/>
        </dgm:presLayoutVars>
      </dgm:prSet>
      <dgm:spPr/>
    </dgm:pt>
    <dgm:pt modelId="{078AE778-8BCD-48F1-BE47-8B53F7480110}" type="pres">
      <dgm:prSet presAssocID="{2763908B-AB23-4F11-BE57-2215D5748A95}" presName="sibTrans" presStyleCnt="0"/>
      <dgm:spPr/>
    </dgm:pt>
    <dgm:pt modelId="{57D45788-C049-427A-9D42-673D907B6252}" type="pres">
      <dgm:prSet presAssocID="{434D09C8-4F21-495F-B2D6-0BF670DDADDA}" presName="compNode" presStyleCnt="0"/>
      <dgm:spPr/>
    </dgm:pt>
    <dgm:pt modelId="{1D329C41-FC86-4241-8565-053406D0098B}" type="pres">
      <dgm:prSet presAssocID="{434D09C8-4F21-495F-B2D6-0BF670DDADD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use"/>
        </a:ext>
      </dgm:extLst>
    </dgm:pt>
    <dgm:pt modelId="{9913BF91-01B9-48AD-A935-D998C27BD363}" type="pres">
      <dgm:prSet presAssocID="{434D09C8-4F21-495F-B2D6-0BF670DDADDA}" presName="spaceRect" presStyleCnt="0"/>
      <dgm:spPr/>
    </dgm:pt>
    <dgm:pt modelId="{C558F0F1-F3B8-4897-A499-DC8557444F98}" type="pres">
      <dgm:prSet presAssocID="{434D09C8-4F21-495F-B2D6-0BF670DDADDA}" presName="textRect" presStyleLbl="revTx" presStyleIdx="1" presStyleCnt="3">
        <dgm:presLayoutVars>
          <dgm:chMax val="1"/>
          <dgm:chPref val="1"/>
        </dgm:presLayoutVars>
      </dgm:prSet>
      <dgm:spPr/>
    </dgm:pt>
    <dgm:pt modelId="{6BF15473-D586-4EF1-8E16-0B70D42D0E9F}" type="pres">
      <dgm:prSet presAssocID="{A155680A-D6A8-4218-AC61-88E6850375C7}" presName="sibTrans" presStyleCnt="0"/>
      <dgm:spPr/>
    </dgm:pt>
    <dgm:pt modelId="{4DE7BC95-CD7B-41E0-AE4D-DC2160E0D414}" type="pres">
      <dgm:prSet presAssocID="{78526921-2099-4AF3-B564-7F210D2C33B4}" presName="compNode" presStyleCnt="0"/>
      <dgm:spPr/>
    </dgm:pt>
    <dgm:pt modelId="{F59E2977-1C7E-4E07-A0B5-6AD71D42C212}" type="pres">
      <dgm:prSet presAssocID="{78526921-2099-4AF3-B564-7F210D2C33B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EFCCE8EC-D587-47CA-931A-08B109898B83}" type="pres">
      <dgm:prSet presAssocID="{78526921-2099-4AF3-B564-7F210D2C33B4}" presName="spaceRect" presStyleCnt="0"/>
      <dgm:spPr/>
    </dgm:pt>
    <dgm:pt modelId="{B372E23F-0899-4F2F-8A58-4EEC791ADE45}" type="pres">
      <dgm:prSet presAssocID="{78526921-2099-4AF3-B564-7F210D2C33B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F941706-600E-493B-B171-20E58DF0655E}" srcId="{5A68FCE9-B17D-46F7-924F-AE3CB5DC8CEB}" destId="{78526921-2099-4AF3-B564-7F210D2C33B4}" srcOrd="2" destOrd="0" parTransId="{E8AC0136-A3C4-4CD3-8C92-6A412301C538}" sibTransId="{6355C391-B4EC-4717-8EC4-919361F417B7}"/>
    <dgm:cxn modelId="{EC06C50D-1B1F-4396-A846-F9055E787B23}" srcId="{5A68FCE9-B17D-46F7-924F-AE3CB5DC8CEB}" destId="{434D09C8-4F21-495F-B2D6-0BF670DDADDA}" srcOrd="1" destOrd="0" parTransId="{9EA26A00-926B-4D2C-838F-1BDC34F10A95}" sibTransId="{A155680A-D6A8-4218-AC61-88E6850375C7}"/>
    <dgm:cxn modelId="{1E49B85D-D87B-4B16-ACA8-DF7C084CBB44}" type="presOf" srcId="{86CE6ED7-6AEC-4197-B5B4-2FB2A96E2E5A}" destId="{48E07160-A70A-406F-882D-605A3473ED89}" srcOrd="0" destOrd="0" presId="urn:microsoft.com/office/officeart/2018/2/layout/IconLabelList"/>
    <dgm:cxn modelId="{19FF0F6A-95D3-4D58-9221-774E25068FA1}" srcId="{5A68FCE9-B17D-46F7-924F-AE3CB5DC8CEB}" destId="{86CE6ED7-6AEC-4197-B5B4-2FB2A96E2E5A}" srcOrd="0" destOrd="0" parTransId="{C2833887-208A-446C-BF57-476C35BE30DF}" sibTransId="{2763908B-AB23-4F11-BE57-2215D5748A95}"/>
    <dgm:cxn modelId="{1F1973A9-15C4-4682-9DD7-7D0392013527}" type="presOf" srcId="{5A68FCE9-B17D-46F7-924F-AE3CB5DC8CEB}" destId="{C543D299-6B59-4C6A-AA74-854741F0F213}" srcOrd="0" destOrd="0" presId="urn:microsoft.com/office/officeart/2018/2/layout/IconLabelList"/>
    <dgm:cxn modelId="{2369AECB-413B-4A51-84B5-FCCF893D4F17}" type="presOf" srcId="{78526921-2099-4AF3-B564-7F210D2C33B4}" destId="{B372E23F-0899-4F2F-8A58-4EEC791ADE45}" srcOrd="0" destOrd="0" presId="urn:microsoft.com/office/officeart/2018/2/layout/IconLabelList"/>
    <dgm:cxn modelId="{3BDB4BE1-ADC3-4DD3-9C8F-1569B998ECFF}" type="presOf" srcId="{434D09C8-4F21-495F-B2D6-0BF670DDADDA}" destId="{C558F0F1-F3B8-4897-A499-DC8557444F98}" srcOrd="0" destOrd="0" presId="urn:microsoft.com/office/officeart/2018/2/layout/IconLabelList"/>
    <dgm:cxn modelId="{1F5E433D-EF3C-458A-9D2C-6869B86BCAFF}" type="presParOf" srcId="{C543D299-6B59-4C6A-AA74-854741F0F213}" destId="{FF3F105F-E41F-4043-8896-B891B0401489}" srcOrd="0" destOrd="0" presId="urn:microsoft.com/office/officeart/2018/2/layout/IconLabelList"/>
    <dgm:cxn modelId="{2206E962-E0C3-4A69-8D66-FC2B0085803A}" type="presParOf" srcId="{FF3F105F-E41F-4043-8896-B891B0401489}" destId="{5A9DB6DF-9842-4F29-A180-E82DEF270475}" srcOrd="0" destOrd="0" presId="urn:microsoft.com/office/officeart/2018/2/layout/IconLabelList"/>
    <dgm:cxn modelId="{4539EA90-4706-4715-A647-17529B9A5138}" type="presParOf" srcId="{FF3F105F-E41F-4043-8896-B891B0401489}" destId="{AC59B4EE-C7F8-4467-B340-4D68563F90F3}" srcOrd="1" destOrd="0" presId="urn:microsoft.com/office/officeart/2018/2/layout/IconLabelList"/>
    <dgm:cxn modelId="{44C38B55-AD32-4F34-B118-CE4A941B72C5}" type="presParOf" srcId="{FF3F105F-E41F-4043-8896-B891B0401489}" destId="{48E07160-A70A-406F-882D-605A3473ED89}" srcOrd="2" destOrd="0" presId="urn:microsoft.com/office/officeart/2018/2/layout/IconLabelList"/>
    <dgm:cxn modelId="{6CE6B1AE-F005-44E7-8402-971915D24903}" type="presParOf" srcId="{C543D299-6B59-4C6A-AA74-854741F0F213}" destId="{078AE778-8BCD-48F1-BE47-8B53F7480110}" srcOrd="1" destOrd="0" presId="urn:microsoft.com/office/officeart/2018/2/layout/IconLabelList"/>
    <dgm:cxn modelId="{FBF0AA8B-E530-4000-822A-5512026C76F0}" type="presParOf" srcId="{C543D299-6B59-4C6A-AA74-854741F0F213}" destId="{57D45788-C049-427A-9D42-673D907B6252}" srcOrd="2" destOrd="0" presId="urn:microsoft.com/office/officeart/2018/2/layout/IconLabelList"/>
    <dgm:cxn modelId="{136F3CAF-E6EE-440F-B8C6-47589B906E6E}" type="presParOf" srcId="{57D45788-C049-427A-9D42-673D907B6252}" destId="{1D329C41-FC86-4241-8565-053406D0098B}" srcOrd="0" destOrd="0" presId="urn:microsoft.com/office/officeart/2018/2/layout/IconLabelList"/>
    <dgm:cxn modelId="{E3BD9784-212E-4DCA-88E6-6D353ECCB77D}" type="presParOf" srcId="{57D45788-C049-427A-9D42-673D907B6252}" destId="{9913BF91-01B9-48AD-A935-D998C27BD363}" srcOrd="1" destOrd="0" presId="urn:microsoft.com/office/officeart/2018/2/layout/IconLabelList"/>
    <dgm:cxn modelId="{CA11D6D8-DC6C-42E9-B16D-13EB49A593B7}" type="presParOf" srcId="{57D45788-C049-427A-9D42-673D907B6252}" destId="{C558F0F1-F3B8-4897-A499-DC8557444F98}" srcOrd="2" destOrd="0" presId="urn:microsoft.com/office/officeart/2018/2/layout/IconLabelList"/>
    <dgm:cxn modelId="{245408D0-CE7C-4C64-982D-8A6A64F53273}" type="presParOf" srcId="{C543D299-6B59-4C6A-AA74-854741F0F213}" destId="{6BF15473-D586-4EF1-8E16-0B70D42D0E9F}" srcOrd="3" destOrd="0" presId="urn:microsoft.com/office/officeart/2018/2/layout/IconLabelList"/>
    <dgm:cxn modelId="{A4CD8239-8457-4C34-AC29-270F6A0259A5}" type="presParOf" srcId="{C543D299-6B59-4C6A-AA74-854741F0F213}" destId="{4DE7BC95-CD7B-41E0-AE4D-DC2160E0D414}" srcOrd="4" destOrd="0" presId="urn:microsoft.com/office/officeart/2018/2/layout/IconLabelList"/>
    <dgm:cxn modelId="{A4378DB1-41FA-433C-9BF1-B0F20C982588}" type="presParOf" srcId="{4DE7BC95-CD7B-41E0-AE4D-DC2160E0D414}" destId="{F59E2977-1C7E-4E07-A0B5-6AD71D42C212}" srcOrd="0" destOrd="0" presId="urn:microsoft.com/office/officeart/2018/2/layout/IconLabelList"/>
    <dgm:cxn modelId="{F3F6DB20-A862-469D-8327-6924860949C5}" type="presParOf" srcId="{4DE7BC95-CD7B-41E0-AE4D-DC2160E0D414}" destId="{EFCCE8EC-D587-47CA-931A-08B109898B83}" srcOrd="1" destOrd="0" presId="urn:microsoft.com/office/officeart/2018/2/layout/IconLabelList"/>
    <dgm:cxn modelId="{5746618C-333F-455E-80A5-C7E62F4C5D6B}" type="presParOf" srcId="{4DE7BC95-CD7B-41E0-AE4D-DC2160E0D414}" destId="{B372E23F-0899-4F2F-8A58-4EEC791ADE4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C518BD2-8322-4C59-975E-D01F4864DFEA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D39335F-7073-4212-8DFE-722C9603FC98}">
      <dgm:prSet/>
      <dgm:spPr/>
      <dgm:t>
        <a:bodyPr/>
        <a:lstStyle/>
        <a:p>
          <a:r>
            <a:rPr lang="en-US"/>
            <a:t>Panic fuels and drives negative emotions.</a:t>
          </a:r>
        </a:p>
      </dgm:t>
    </dgm:pt>
    <dgm:pt modelId="{F9F93C2B-15AC-455D-BC2D-21D7C8990794}" type="parTrans" cxnId="{85A970BB-E188-4C2F-9F05-5E76EF7BD68D}">
      <dgm:prSet/>
      <dgm:spPr/>
      <dgm:t>
        <a:bodyPr/>
        <a:lstStyle/>
        <a:p>
          <a:endParaRPr lang="en-US"/>
        </a:p>
      </dgm:t>
    </dgm:pt>
    <dgm:pt modelId="{1D98A1C0-1103-4F8A-9099-6F494CFA2638}" type="sibTrans" cxnId="{85A970BB-E188-4C2F-9F05-5E76EF7BD68D}">
      <dgm:prSet/>
      <dgm:spPr/>
      <dgm:t>
        <a:bodyPr/>
        <a:lstStyle/>
        <a:p>
          <a:endParaRPr lang="en-US"/>
        </a:p>
      </dgm:t>
    </dgm:pt>
    <dgm:pt modelId="{CFFD6EFD-6207-45A1-BB95-4106677D93F8}">
      <dgm:prSet/>
      <dgm:spPr/>
      <dgm:t>
        <a:bodyPr/>
        <a:lstStyle/>
        <a:p>
          <a:r>
            <a:rPr lang="en-US"/>
            <a:t>Panic provokes fearful unproductive behavior</a:t>
          </a:r>
        </a:p>
      </dgm:t>
    </dgm:pt>
    <dgm:pt modelId="{93C5B8EB-A8B0-4D30-97A4-15010942EBF6}" type="parTrans" cxnId="{22237676-585B-4B75-A209-9C960CAE7176}">
      <dgm:prSet/>
      <dgm:spPr/>
      <dgm:t>
        <a:bodyPr/>
        <a:lstStyle/>
        <a:p>
          <a:endParaRPr lang="en-US"/>
        </a:p>
      </dgm:t>
    </dgm:pt>
    <dgm:pt modelId="{7984D187-22FE-41BF-A423-700652E4BBF2}" type="sibTrans" cxnId="{22237676-585B-4B75-A209-9C960CAE7176}">
      <dgm:prSet/>
      <dgm:spPr/>
      <dgm:t>
        <a:bodyPr/>
        <a:lstStyle/>
        <a:p>
          <a:endParaRPr lang="en-US"/>
        </a:p>
      </dgm:t>
    </dgm:pt>
    <dgm:pt modelId="{C47FFCE8-B60E-4C95-9296-B57C3EA2E51B}">
      <dgm:prSet/>
      <dgm:spPr/>
      <dgm:t>
        <a:bodyPr/>
        <a:lstStyle/>
        <a:p>
          <a:r>
            <a:rPr lang="en-US"/>
            <a:t>Panic allows complaining to become the norm.</a:t>
          </a:r>
        </a:p>
      </dgm:t>
    </dgm:pt>
    <dgm:pt modelId="{6D718E56-6CDC-42CE-8EAE-FCD65479B974}" type="parTrans" cxnId="{706F0542-5F9C-46D8-A1A2-CD581BE1A9E8}">
      <dgm:prSet/>
      <dgm:spPr/>
      <dgm:t>
        <a:bodyPr/>
        <a:lstStyle/>
        <a:p>
          <a:endParaRPr lang="en-US"/>
        </a:p>
      </dgm:t>
    </dgm:pt>
    <dgm:pt modelId="{395D330B-7150-411E-96DC-2D7C7782B70B}" type="sibTrans" cxnId="{706F0542-5F9C-46D8-A1A2-CD581BE1A9E8}">
      <dgm:prSet/>
      <dgm:spPr/>
      <dgm:t>
        <a:bodyPr/>
        <a:lstStyle/>
        <a:p>
          <a:endParaRPr lang="en-US"/>
        </a:p>
      </dgm:t>
    </dgm:pt>
    <dgm:pt modelId="{821EEB98-1AFE-451F-9773-C7EC521997E0}">
      <dgm:prSet/>
      <dgm:spPr/>
      <dgm:t>
        <a:bodyPr/>
        <a:lstStyle/>
        <a:p>
          <a:r>
            <a:rPr lang="en-US"/>
            <a:t>Panic produces anger that you rely on to get things done.</a:t>
          </a:r>
        </a:p>
      </dgm:t>
    </dgm:pt>
    <dgm:pt modelId="{8AD626DF-F268-44D6-8543-205833CF380A}" type="parTrans" cxnId="{072E6697-35EB-4142-A5D9-286583A804C1}">
      <dgm:prSet/>
      <dgm:spPr/>
      <dgm:t>
        <a:bodyPr/>
        <a:lstStyle/>
        <a:p>
          <a:endParaRPr lang="en-US"/>
        </a:p>
      </dgm:t>
    </dgm:pt>
    <dgm:pt modelId="{4E911AD1-D4F1-4A3A-911D-E2A779F119DE}" type="sibTrans" cxnId="{072E6697-35EB-4142-A5D9-286583A804C1}">
      <dgm:prSet/>
      <dgm:spPr/>
      <dgm:t>
        <a:bodyPr/>
        <a:lstStyle/>
        <a:p>
          <a:endParaRPr lang="en-US"/>
        </a:p>
      </dgm:t>
    </dgm:pt>
    <dgm:pt modelId="{24A9A59A-2478-471B-90FA-496AFF3C2E28}">
      <dgm:prSet/>
      <dgm:spPr/>
      <dgm:t>
        <a:bodyPr/>
        <a:lstStyle/>
        <a:p>
          <a:r>
            <a:rPr lang="en-US"/>
            <a:t>Panic increases unnecessary hoarding behavior.</a:t>
          </a:r>
        </a:p>
      </dgm:t>
    </dgm:pt>
    <dgm:pt modelId="{00328B66-9882-4092-B30C-3F458068992E}" type="parTrans" cxnId="{4750D42A-FA1F-488E-8B5E-7C6DE8860AB5}">
      <dgm:prSet/>
      <dgm:spPr/>
      <dgm:t>
        <a:bodyPr/>
        <a:lstStyle/>
        <a:p>
          <a:endParaRPr lang="en-US"/>
        </a:p>
      </dgm:t>
    </dgm:pt>
    <dgm:pt modelId="{60945296-47CC-4C1E-90C6-3A51BC52830F}" type="sibTrans" cxnId="{4750D42A-FA1F-488E-8B5E-7C6DE8860AB5}">
      <dgm:prSet/>
      <dgm:spPr/>
      <dgm:t>
        <a:bodyPr/>
        <a:lstStyle/>
        <a:p>
          <a:endParaRPr lang="en-US"/>
        </a:p>
      </dgm:t>
    </dgm:pt>
    <dgm:pt modelId="{0E16CA57-0CD4-4A36-8CF4-EF55C3BB4436}">
      <dgm:prSet/>
      <dgm:spPr/>
      <dgm:t>
        <a:bodyPr/>
        <a:lstStyle/>
        <a:p>
          <a:r>
            <a:rPr lang="en-US"/>
            <a:t>Panic increases denial and resistance.</a:t>
          </a:r>
        </a:p>
      </dgm:t>
    </dgm:pt>
    <dgm:pt modelId="{4D58DA51-A334-498C-BB83-D74749654C9E}" type="parTrans" cxnId="{97372615-9FE6-4F00-837F-492263040C4D}">
      <dgm:prSet/>
      <dgm:spPr/>
      <dgm:t>
        <a:bodyPr/>
        <a:lstStyle/>
        <a:p>
          <a:endParaRPr lang="en-US"/>
        </a:p>
      </dgm:t>
    </dgm:pt>
    <dgm:pt modelId="{35A53310-F964-4C4A-BCA7-110643B2864A}" type="sibTrans" cxnId="{97372615-9FE6-4F00-837F-492263040C4D}">
      <dgm:prSet/>
      <dgm:spPr/>
      <dgm:t>
        <a:bodyPr/>
        <a:lstStyle/>
        <a:p>
          <a:endParaRPr lang="en-US"/>
        </a:p>
      </dgm:t>
    </dgm:pt>
    <dgm:pt modelId="{8A557E9F-986F-47BD-BBE4-C9D33D8AE6AA}">
      <dgm:prSet/>
      <dgm:spPr/>
      <dgm:t>
        <a:bodyPr/>
        <a:lstStyle/>
        <a:p>
          <a:r>
            <a:rPr lang="en-US"/>
            <a:t>Panic seeks out the negative to keep you “inspired”.</a:t>
          </a:r>
        </a:p>
      </dgm:t>
    </dgm:pt>
    <dgm:pt modelId="{5250037B-61B5-4887-828F-23272F3E3248}" type="parTrans" cxnId="{15E5E72B-8AD2-45E9-ABE0-532E3252EBE8}">
      <dgm:prSet/>
      <dgm:spPr/>
      <dgm:t>
        <a:bodyPr/>
        <a:lstStyle/>
        <a:p>
          <a:endParaRPr lang="en-US"/>
        </a:p>
      </dgm:t>
    </dgm:pt>
    <dgm:pt modelId="{78753464-3DF6-4C72-B1E4-AEB5733B9E28}" type="sibTrans" cxnId="{15E5E72B-8AD2-45E9-ABE0-532E3252EBE8}">
      <dgm:prSet/>
      <dgm:spPr/>
      <dgm:t>
        <a:bodyPr/>
        <a:lstStyle/>
        <a:p>
          <a:endParaRPr lang="en-US"/>
        </a:p>
      </dgm:t>
    </dgm:pt>
    <dgm:pt modelId="{F40DE913-A82A-443E-9A12-61AEF01F7068}">
      <dgm:prSet/>
      <dgm:spPr/>
      <dgm:t>
        <a:bodyPr/>
        <a:lstStyle/>
        <a:p>
          <a:r>
            <a:rPr lang="en-US"/>
            <a:t>Panic allows depression and fear to stop you completely.</a:t>
          </a:r>
        </a:p>
      </dgm:t>
    </dgm:pt>
    <dgm:pt modelId="{E4DB4A6E-52B8-4620-9383-E64C1D4E9058}" type="parTrans" cxnId="{7E44B049-1560-4E8C-B9B8-426DB34CDBA6}">
      <dgm:prSet/>
      <dgm:spPr/>
      <dgm:t>
        <a:bodyPr/>
        <a:lstStyle/>
        <a:p>
          <a:endParaRPr lang="en-US"/>
        </a:p>
      </dgm:t>
    </dgm:pt>
    <dgm:pt modelId="{C2D9D3F7-BE66-4152-A486-4FA34A9B2C00}" type="sibTrans" cxnId="{7E44B049-1560-4E8C-B9B8-426DB34CDBA6}">
      <dgm:prSet/>
      <dgm:spPr/>
      <dgm:t>
        <a:bodyPr/>
        <a:lstStyle/>
        <a:p>
          <a:endParaRPr lang="en-US"/>
        </a:p>
      </dgm:t>
    </dgm:pt>
    <dgm:pt modelId="{5AB86511-61A3-409C-B741-4402722B6432}">
      <dgm:prSet/>
      <dgm:spPr/>
      <dgm:t>
        <a:bodyPr/>
        <a:lstStyle/>
        <a:p>
          <a:r>
            <a:rPr lang="en-US"/>
            <a:t>Panic increases unnecessary eating, drinking, and other forms of unhealthy behavior.</a:t>
          </a:r>
        </a:p>
      </dgm:t>
    </dgm:pt>
    <dgm:pt modelId="{10D99416-71D2-421D-9328-1F3262F31A87}" type="parTrans" cxnId="{42F8F303-CD33-4E8F-904A-B5A5BE1AE028}">
      <dgm:prSet/>
      <dgm:spPr/>
      <dgm:t>
        <a:bodyPr/>
        <a:lstStyle/>
        <a:p>
          <a:endParaRPr lang="en-US"/>
        </a:p>
      </dgm:t>
    </dgm:pt>
    <dgm:pt modelId="{B763791E-1141-4DD4-91C9-BEA5FEA72582}" type="sibTrans" cxnId="{42F8F303-CD33-4E8F-904A-B5A5BE1AE028}">
      <dgm:prSet/>
      <dgm:spPr/>
      <dgm:t>
        <a:bodyPr/>
        <a:lstStyle/>
        <a:p>
          <a:endParaRPr lang="en-US"/>
        </a:p>
      </dgm:t>
    </dgm:pt>
    <dgm:pt modelId="{3D5FF9E9-C484-42D0-9D44-D3E6145CA748}">
      <dgm:prSet/>
      <dgm:spPr/>
      <dgm:t>
        <a:bodyPr/>
        <a:lstStyle/>
        <a:p>
          <a:r>
            <a:rPr lang="en-US"/>
            <a:t>Panic makes way for the isolating thoughts to take over.          </a:t>
          </a:r>
        </a:p>
      </dgm:t>
    </dgm:pt>
    <dgm:pt modelId="{890599BF-C88D-4B71-B614-637630C38902}" type="parTrans" cxnId="{3510B909-A8A3-43E0-8E83-D52003E4C553}">
      <dgm:prSet/>
      <dgm:spPr/>
      <dgm:t>
        <a:bodyPr/>
        <a:lstStyle/>
        <a:p>
          <a:endParaRPr lang="en-US"/>
        </a:p>
      </dgm:t>
    </dgm:pt>
    <dgm:pt modelId="{27BD8664-6EC6-4569-AB41-A7AA21B76417}" type="sibTrans" cxnId="{3510B909-A8A3-43E0-8E83-D52003E4C553}">
      <dgm:prSet/>
      <dgm:spPr/>
      <dgm:t>
        <a:bodyPr/>
        <a:lstStyle/>
        <a:p>
          <a:endParaRPr lang="en-US"/>
        </a:p>
      </dgm:t>
    </dgm:pt>
    <dgm:pt modelId="{E4033F22-603B-470B-BC84-C768CA19EA78}" type="pres">
      <dgm:prSet presAssocID="{AC518BD2-8322-4C59-975E-D01F4864DFEA}" presName="diagram" presStyleCnt="0">
        <dgm:presLayoutVars>
          <dgm:dir/>
          <dgm:resizeHandles val="exact"/>
        </dgm:presLayoutVars>
      </dgm:prSet>
      <dgm:spPr/>
    </dgm:pt>
    <dgm:pt modelId="{8439F96C-68FD-4DFF-9C8E-860774067D46}" type="pres">
      <dgm:prSet presAssocID="{9D39335F-7073-4212-8DFE-722C9603FC98}" presName="node" presStyleLbl="node1" presStyleIdx="0" presStyleCnt="10">
        <dgm:presLayoutVars>
          <dgm:bulletEnabled val="1"/>
        </dgm:presLayoutVars>
      </dgm:prSet>
      <dgm:spPr/>
    </dgm:pt>
    <dgm:pt modelId="{1A8C0A1B-8BCC-4DD4-AA8D-A732CE8CA48E}" type="pres">
      <dgm:prSet presAssocID="{1D98A1C0-1103-4F8A-9099-6F494CFA2638}" presName="sibTrans" presStyleCnt="0"/>
      <dgm:spPr/>
    </dgm:pt>
    <dgm:pt modelId="{73C8C60A-6A2A-4EE6-B1E4-143106DADE4E}" type="pres">
      <dgm:prSet presAssocID="{CFFD6EFD-6207-45A1-BB95-4106677D93F8}" presName="node" presStyleLbl="node1" presStyleIdx="1" presStyleCnt="10">
        <dgm:presLayoutVars>
          <dgm:bulletEnabled val="1"/>
        </dgm:presLayoutVars>
      </dgm:prSet>
      <dgm:spPr/>
    </dgm:pt>
    <dgm:pt modelId="{2DCF9098-8136-49E3-88F1-5C0674CE4134}" type="pres">
      <dgm:prSet presAssocID="{7984D187-22FE-41BF-A423-700652E4BBF2}" presName="sibTrans" presStyleCnt="0"/>
      <dgm:spPr/>
    </dgm:pt>
    <dgm:pt modelId="{EE334439-F414-4F95-80A7-5EF5EC869F69}" type="pres">
      <dgm:prSet presAssocID="{C47FFCE8-B60E-4C95-9296-B57C3EA2E51B}" presName="node" presStyleLbl="node1" presStyleIdx="2" presStyleCnt="10">
        <dgm:presLayoutVars>
          <dgm:bulletEnabled val="1"/>
        </dgm:presLayoutVars>
      </dgm:prSet>
      <dgm:spPr/>
    </dgm:pt>
    <dgm:pt modelId="{107D8F73-2831-4E40-B966-9CD8C109F756}" type="pres">
      <dgm:prSet presAssocID="{395D330B-7150-411E-96DC-2D7C7782B70B}" presName="sibTrans" presStyleCnt="0"/>
      <dgm:spPr/>
    </dgm:pt>
    <dgm:pt modelId="{6270F6AE-E0B6-4978-84C3-7A995F437B9C}" type="pres">
      <dgm:prSet presAssocID="{821EEB98-1AFE-451F-9773-C7EC521997E0}" presName="node" presStyleLbl="node1" presStyleIdx="3" presStyleCnt="10">
        <dgm:presLayoutVars>
          <dgm:bulletEnabled val="1"/>
        </dgm:presLayoutVars>
      </dgm:prSet>
      <dgm:spPr/>
    </dgm:pt>
    <dgm:pt modelId="{40662BD6-2266-477B-9A6B-1508B7DC50D4}" type="pres">
      <dgm:prSet presAssocID="{4E911AD1-D4F1-4A3A-911D-E2A779F119DE}" presName="sibTrans" presStyleCnt="0"/>
      <dgm:spPr/>
    </dgm:pt>
    <dgm:pt modelId="{FDEDCBAE-8CC7-4BCD-9F6F-043417F3815F}" type="pres">
      <dgm:prSet presAssocID="{24A9A59A-2478-471B-90FA-496AFF3C2E28}" presName="node" presStyleLbl="node1" presStyleIdx="4" presStyleCnt="10">
        <dgm:presLayoutVars>
          <dgm:bulletEnabled val="1"/>
        </dgm:presLayoutVars>
      </dgm:prSet>
      <dgm:spPr/>
    </dgm:pt>
    <dgm:pt modelId="{6334333A-0A06-4789-9CB5-3512AD024269}" type="pres">
      <dgm:prSet presAssocID="{60945296-47CC-4C1E-90C6-3A51BC52830F}" presName="sibTrans" presStyleCnt="0"/>
      <dgm:spPr/>
    </dgm:pt>
    <dgm:pt modelId="{8BA4E06D-9257-47C8-801F-4DC46B12F0DB}" type="pres">
      <dgm:prSet presAssocID="{0E16CA57-0CD4-4A36-8CF4-EF55C3BB4436}" presName="node" presStyleLbl="node1" presStyleIdx="5" presStyleCnt="10">
        <dgm:presLayoutVars>
          <dgm:bulletEnabled val="1"/>
        </dgm:presLayoutVars>
      </dgm:prSet>
      <dgm:spPr/>
    </dgm:pt>
    <dgm:pt modelId="{BBAAEE10-42C4-4DC8-957D-591B4E2C8DA4}" type="pres">
      <dgm:prSet presAssocID="{35A53310-F964-4C4A-BCA7-110643B2864A}" presName="sibTrans" presStyleCnt="0"/>
      <dgm:spPr/>
    </dgm:pt>
    <dgm:pt modelId="{C8CF0740-B060-41AE-AAC5-07922951EF8B}" type="pres">
      <dgm:prSet presAssocID="{8A557E9F-986F-47BD-BBE4-C9D33D8AE6AA}" presName="node" presStyleLbl="node1" presStyleIdx="6" presStyleCnt="10">
        <dgm:presLayoutVars>
          <dgm:bulletEnabled val="1"/>
        </dgm:presLayoutVars>
      </dgm:prSet>
      <dgm:spPr/>
    </dgm:pt>
    <dgm:pt modelId="{AEB5480E-3978-496E-96AA-7138E3C8E812}" type="pres">
      <dgm:prSet presAssocID="{78753464-3DF6-4C72-B1E4-AEB5733B9E28}" presName="sibTrans" presStyleCnt="0"/>
      <dgm:spPr/>
    </dgm:pt>
    <dgm:pt modelId="{A15C38DC-D544-4C10-8A8B-8E1397DAAB31}" type="pres">
      <dgm:prSet presAssocID="{F40DE913-A82A-443E-9A12-61AEF01F7068}" presName="node" presStyleLbl="node1" presStyleIdx="7" presStyleCnt="10">
        <dgm:presLayoutVars>
          <dgm:bulletEnabled val="1"/>
        </dgm:presLayoutVars>
      </dgm:prSet>
      <dgm:spPr/>
    </dgm:pt>
    <dgm:pt modelId="{A6BB0B0D-3A94-4863-A7A0-869A366E9C1D}" type="pres">
      <dgm:prSet presAssocID="{C2D9D3F7-BE66-4152-A486-4FA34A9B2C00}" presName="sibTrans" presStyleCnt="0"/>
      <dgm:spPr/>
    </dgm:pt>
    <dgm:pt modelId="{F89C5C89-44AF-4EAB-95D7-371CA5C3122B}" type="pres">
      <dgm:prSet presAssocID="{5AB86511-61A3-409C-B741-4402722B6432}" presName="node" presStyleLbl="node1" presStyleIdx="8" presStyleCnt="10">
        <dgm:presLayoutVars>
          <dgm:bulletEnabled val="1"/>
        </dgm:presLayoutVars>
      </dgm:prSet>
      <dgm:spPr/>
    </dgm:pt>
    <dgm:pt modelId="{2E9DDA7A-C718-4B8A-9032-957034E9FF58}" type="pres">
      <dgm:prSet presAssocID="{B763791E-1141-4DD4-91C9-BEA5FEA72582}" presName="sibTrans" presStyleCnt="0"/>
      <dgm:spPr/>
    </dgm:pt>
    <dgm:pt modelId="{82E12D1B-AAE8-4C68-9BA4-3CF99F05E646}" type="pres">
      <dgm:prSet presAssocID="{3D5FF9E9-C484-42D0-9D44-D3E6145CA748}" presName="node" presStyleLbl="node1" presStyleIdx="9" presStyleCnt="10">
        <dgm:presLayoutVars>
          <dgm:bulletEnabled val="1"/>
        </dgm:presLayoutVars>
      </dgm:prSet>
      <dgm:spPr/>
    </dgm:pt>
  </dgm:ptLst>
  <dgm:cxnLst>
    <dgm:cxn modelId="{42F8F303-CD33-4E8F-904A-B5A5BE1AE028}" srcId="{AC518BD2-8322-4C59-975E-D01F4864DFEA}" destId="{5AB86511-61A3-409C-B741-4402722B6432}" srcOrd="8" destOrd="0" parTransId="{10D99416-71D2-421D-9328-1F3262F31A87}" sibTransId="{B763791E-1141-4DD4-91C9-BEA5FEA72582}"/>
    <dgm:cxn modelId="{3510B909-A8A3-43E0-8E83-D52003E4C553}" srcId="{AC518BD2-8322-4C59-975E-D01F4864DFEA}" destId="{3D5FF9E9-C484-42D0-9D44-D3E6145CA748}" srcOrd="9" destOrd="0" parTransId="{890599BF-C88D-4B71-B614-637630C38902}" sibTransId="{27BD8664-6EC6-4569-AB41-A7AA21B76417}"/>
    <dgm:cxn modelId="{DC10AF0C-591E-4510-BEE3-FCD48457D6CC}" type="presOf" srcId="{821EEB98-1AFE-451F-9773-C7EC521997E0}" destId="{6270F6AE-E0B6-4978-84C3-7A995F437B9C}" srcOrd="0" destOrd="0" presId="urn:microsoft.com/office/officeart/2005/8/layout/default"/>
    <dgm:cxn modelId="{97372615-9FE6-4F00-837F-492263040C4D}" srcId="{AC518BD2-8322-4C59-975E-D01F4864DFEA}" destId="{0E16CA57-0CD4-4A36-8CF4-EF55C3BB4436}" srcOrd="5" destOrd="0" parTransId="{4D58DA51-A334-498C-BB83-D74749654C9E}" sibTransId="{35A53310-F964-4C4A-BCA7-110643B2864A}"/>
    <dgm:cxn modelId="{4750D42A-FA1F-488E-8B5E-7C6DE8860AB5}" srcId="{AC518BD2-8322-4C59-975E-D01F4864DFEA}" destId="{24A9A59A-2478-471B-90FA-496AFF3C2E28}" srcOrd="4" destOrd="0" parTransId="{00328B66-9882-4092-B30C-3F458068992E}" sibTransId="{60945296-47CC-4C1E-90C6-3A51BC52830F}"/>
    <dgm:cxn modelId="{15E5E72B-8AD2-45E9-ABE0-532E3252EBE8}" srcId="{AC518BD2-8322-4C59-975E-D01F4864DFEA}" destId="{8A557E9F-986F-47BD-BBE4-C9D33D8AE6AA}" srcOrd="6" destOrd="0" parTransId="{5250037B-61B5-4887-828F-23272F3E3248}" sibTransId="{78753464-3DF6-4C72-B1E4-AEB5733B9E28}"/>
    <dgm:cxn modelId="{1E00483F-A92E-4521-8CEA-0B1C156F38D5}" type="presOf" srcId="{24A9A59A-2478-471B-90FA-496AFF3C2E28}" destId="{FDEDCBAE-8CC7-4BCD-9F6F-043417F3815F}" srcOrd="0" destOrd="0" presId="urn:microsoft.com/office/officeart/2005/8/layout/default"/>
    <dgm:cxn modelId="{706F0542-5F9C-46D8-A1A2-CD581BE1A9E8}" srcId="{AC518BD2-8322-4C59-975E-D01F4864DFEA}" destId="{C47FFCE8-B60E-4C95-9296-B57C3EA2E51B}" srcOrd="2" destOrd="0" parTransId="{6D718E56-6CDC-42CE-8EAE-FCD65479B974}" sibTransId="{395D330B-7150-411E-96DC-2D7C7782B70B}"/>
    <dgm:cxn modelId="{7E44B049-1560-4E8C-B9B8-426DB34CDBA6}" srcId="{AC518BD2-8322-4C59-975E-D01F4864DFEA}" destId="{F40DE913-A82A-443E-9A12-61AEF01F7068}" srcOrd="7" destOrd="0" parTransId="{E4DB4A6E-52B8-4620-9383-E64C1D4E9058}" sibTransId="{C2D9D3F7-BE66-4152-A486-4FA34A9B2C00}"/>
    <dgm:cxn modelId="{E28CA94A-1691-471B-B8B3-A54B3F948275}" type="presOf" srcId="{0E16CA57-0CD4-4A36-8CF4-EF55C3BB4436}" destId="{8BA4E06D-9257-47C8-801F-4DC46B12F0DB}" srcOrd="0" destOrd="0" presId="urn:microsoft.com/office/officeart/2005/8/layout/default"/>
    <dgm:cxn modelId="{5024636D-8FF7-45C8-BAE5-54B554E84ECE}" type="presOf" srcId="{C47FFCE8-B60E-4C95-9296-B57C3EA2E51B}" destId="{EE334439-F414-4F95-80A7-5EF5EC869F69}" srcOrd="0" destOrd="0" presId="urn:microsoft.com/office/officeart/2005/8/layout/default"/>
    <dgm:cxn modelId="{22237676-585B-4B75-A209-9C960CAE7176}" srcId="{AC518BD2-8322-4C59-975E-D01F4864DFEA}" destId="{CFFD6EFD-6207-45A1-BB95-4106677D93F8}" srcOrd="1" destOrd="0" parTransId="{93C5B8EB-A8B0-4D30-97A4-15010942EBF6}" sibTransId="{7984D187-22FE-41BF-A423-700652E4BBF2}"/>
    <dgm:cxn modelId="{BF85AA76-98DA-4654-90A9-8B422028315C}" type="presOf" srcId="{AC518BD2-8322-4C59-975E-D01F4864DFEA}" destId="{E4033F22-603B-470B-BC84-C768CA19EA78}" srcOrd="0" destOrd="0" presId="urn:microsoft.com/office/officeart/2005/8/layout/default"/>
    <dgm:cxn modelId="{072E6697-35EB-4142-A5D9-286583A804C1}" srcId="{AC518BD2-8322-4C59-975E-D01F4864DFEA}" destId="{821EEB98-1AFE-451F-9773-C7EC521997E0}" srcOrd="3" destOrd="0" parTransId="{8AD626DF-F268-44D6-8543-205833CF380A}" sibTransId="{4E911AD1-D4F1-4A3A-911D-E2A779F119DE}"/>
    <dgm:cxn modelId="{0F62419F-4346-4730-B579-1F713FDC017C}" type="presOf" srcId="{3D5FF9E9-C484-42D0-9D44-D3E6145CA748}" destId="{82E12D1B-AAE8-4C68-9BA4-3CF99F05E646}" srcOrd="0" destOrd="0" presId="urn:microsoft.com/office/officeart/2005/8/layout/default"/>
    <dgm:cxn modelId="{28D7FFA6-5432-433A-8729-C5F8B8E1F889}" type="presOf" srcId="{8A557E9F-986F-47BD-BBE4-C9D33D8AE6AA}" destId="{C8CF0740-B060-41AE-AAC5-07922951EF8B}" srcOrd="0" destOrd="0" presId="urn:microsoft.com/office/officeart/2005/8/layout/default"/>
    <dgm:cxn modelId="{D9EAE5AF-4917-46A3-A2F3-079CE75A4DDA}" type="presOf" srcId="{5AB86511-61A3-409C-B741-4402722B6432}" destId="{F89C5C89-44AF-4EAB-95D7-371CA5C3122B}" srcOrd="0" destOrd="0" presId="urn:microsoft.com/office/officeart/2005/8/layout/default"/>
    <dgm:cxn modelId="{A3FFEAB5-8570-457A-B0CA-184F466811FE}" type="presOf" srcId="{CFFD6EFD-6207-45A1-BB95-4106677D93F8}" destId="{73C8C60A-6A2A-4EE6-B1E4-143106DADE4E}" srcOrd="0" destOrd="0" presId="urn:microsoft.com/office/officeart/2005/8/layout/default"/>
    <dgm:cxn modelId="{85A970BB-E188-4C2F-9F05-5E76EF7BD68D}" srcId="{AC518BD2-8322-4C59-975E-D01F4864DFEA}" destId="{9D39335F-7073-4212-8DFE-722C9603FC98}" srcOrd="0" destOrd="0" parTransId="{F9F93C2B-15AC-455D-BC2D-21D7C8990794}" sibTransId="{1D98A1C0-1103-4F8A-9099-6F494CFA2638}"/>
    <dgm:cxn modelId="{4791C4C0-2EBF-48D9-B6A5-E92144B57662}" type="presOf" srcId="{9D39335F-7073-4212-8DFE-722C9603FC98}" destId="{8439F96C-68FD-4DFF-9C8E-860774067D46}" srcOrd="0" destOrd="0" presId="urn:microsoft.com/office/officeart/2005/8/layout/default"/>
    <dgm:cxn modelId="{3F5930E6-16E0-47E1-AA15-66975FCDCD04}" type="presOf" srcId="{F40DE913-A82A-443E-9A12-61AEF01F7068}" destId="{A15C38DC-D544-4C10-8A8B-8E1397DAAB31}" srcOrd="0" destOrd="0" presId="urn:microsoft.com/office/officeart/2005/8/layout/default"/>
    <dgm:cxn modelId="{B01237B4-76D9-492B-8C8B-AE9998939ECE}" type="presParOf" srcId="{E4033F22-603B-470B-BC84-C768CA19EA78}" destId="{8439F96C-68FD-4DFF-9C8E-860774067D46}" srcOrd="0" destOrd="0" presId="urn:microsoft.com/office/officeart/2005/8/layout/default"/>
    <dgm:cxn modelId="{D4645E33-F6C3-4A5F-9B27-8CFB5C05918F}" type="presParOf" srcId="{E4033F22-603B-470B-BC84-C768CA19EA78}" destId="{1A8C0A1B-8BCC-4DD4-AA8D-A732CE8CA48E}" srcOrd="1" destOrd="0" presId="urn:microsoft.com/office/officeart/2005/8/layout/default"/>
    <dgm:cxn modelId="{1D76B1CB-17B6-4373-A4B1-62C776DD5813}" type="presParOf" srcId="{E4033F22-603B-470B-BC84-C768CA19EA78}" destId="{73C8C60A-6A2A-4EE6-B1E4-143106DADE4E}" srcOrd="2" destOrd="0" presId="urn:microsoft.com/office/officeart/2005/8/layout/default"/>
    <dgm:cxn modelId="{ADB0FEBA-EA87-4443-8D57-95AE9C134C9D}" type="presParOf" srcId="{E4033F22-603B-470B-BC84-C768CA19EA78}" destId="{2DCF9098-8136-49E3-88F1-5C0674CE4134}" srcOrd="3" destOrd="0" presId="urn:microsoft.com/office/officeart/2005/8/layout/default"/>
    <dgm:cxn modelId="{9EDC760E-8216-4128-A070-0E726F646DE9}" type="presParOf" srcId="{E4033F22-603B-470B-BC84-C768CA19EA78}" destId="{EE334439-F414-4F95-80A7-5EF5EC869F69}" srcOrd="4" destOrd="0" presId="urn:microsoft.com/office/officeart/2005/8/layout/default"/>
    <dgm:cxn modelId="{29EB8759-E78F-4F83-842F-7130DA0B0918}" type="presParOf" srcId="{E4033F22-603B-470B-BC84-C768CA19EA78}" destId="{107D8F73-2831-4E40-B966-9CD8C109F756}" srcOrd="5" destOrd="0" presId="urn:microsoft.com/office/officeart/2005/8/layout/default"/>
    <dgm:cxn modelId="{63799A0B-F43C-4D44-80DA-2840F8419276}" type="presParOf" srcId="{E4033F22-603B-470B-BC84-C768CA19EA78}" destId="{6270F6AE-E0B6-4978-84C3-7A995F437B9C}" srcOrd="6" destOrd="0" presId="urn:microsoft.com/office/officeart/2005/8/layout/default"/>
    <dgm:cxn modelId="{A526E375-FEBC-4C4C-A594-3ECFA5939412}" type="presParOf" srcId="{E4033F22-603B-470B-BC84-C768CA19EA78}" destId="{40662BD6-2266-477B-9A6B-1508B7DC50D4}" srcOrd="7" destOrd="0" presId="urn:microsoft.com/office/officeart/2005/8/layout/default"/>
    <dgm:cxn modelId="{077F780C-49F5-4942-8D39-9EB7C3C29D48}" type="presParOf" srcId="{E4033F22-603B-470B-BC84-C768CA19EA78}" destId="{FDEDCBAE-8CC7-4BCD-9F6F-043417F3815F}" srcOrd="8" destOrd="0" presId="urn:microsoft.com/office/officeart/2005/8/layout/default"/>
    <dgm:cxn modelId="{521199D0-4AC7-42F7-B5B2-5D66A2F8E68B}" type="presParOf" srcId="{E4033F22-603B-470B-BC84-C768CA19EA78}" destId="{6334333A-0A06-4789-9CB5-3512AD024269}" srcOrd="9" destOrd="0" presId="urn:microsoft.com/office/officeart/2005/8/layout/default"/>
    <dgm:cxn modelId="{1418F863-1C0E-4C1D-B5D4-1BD870BC62E5}" type="presParOf" srcId="{E4033F22-603B-470B-BC84-C768CA19EA78}" destId="{8BA4E06D-9257-47C8-801F-4DC46B12F0DB}" srcOrd="10" destOrd="0" presId="urn:microsoft.com/office/officeart/2005/8/layout/default"/>
    <dgm:cxn modelId="{CF997776-CF45-4055-A18B-60E158B66F2B}" type="presParOf" srcId="{E4033F22-603B-470B-BC84-C768CA19EA78}" destId="{BBAAEE10-42C4-4DC8-957D-591B4E2C8DA4}" srcOrd="11" destOrd="0" presId="urn:microsoft.com/office/officeart/2005/8/layout/default"/>
    <dgm:cxn modelId="{876CEC31-A65F-4A01-BB10-94CF60EA8F36}" type="presParOf" srcId="{E4033F22-603B-470B-BC84-C768CA19EA78}" destId="{C8CF0740-B060-41AE-AAC5-07922951EF8B}" srcOrd="12" destOrd="0" presId="urn:microsoft.com/office/officeart/2005/8/layout/default"/>
    <dgm:cxn modelId="{679E237F-B4DA-4100-9F38-4EFFAC62C60E}" type="presParOf" srcId="{E4033F22-603B-470B-BC84-C768CA19EA78}" destId="{AEB5480E-3978-496E-96AA-7138E3C8E812}" srcOrd="13" destOrd="0" presId="urn:microsoft.com/office/officeart/2005/8/layout/default"/>
    <dgm:cxn modelId="{86569E54-EEBB-4492-B217-D929BF33083E}" type="presParOf" srcId="{E4033F22-603B-470B-BC84-C768CA19EA78}" destId="{A15C38DC-D544-4C10-8A8B-8E1397DAAB31}" srcOrd="14" destOrd="0" presId="urn:microsoft.com/office/officeart/2005/8/layout/default"/>
    <dgm:cxn modelId="{572BD750-8B57-46A7-8137-05E89A1FA2CB}" type="presParOf" srcId="{E4033F22-603B-470B-BC84-C768CA19EA78}" destId="{A6BB0B0D-3A94-4863-A7A0-869A366E9C1D}" srcOrd="15" destOrd="0" presId="urn:microsoft.com/office/officeart/2005/8/layout/default"/>
    <dgm:cxn modelId="{3DD8EB4A-1AE2-4F37-AD61-023D25D2EBBE}" type="presParOf" srcId="{E4033F22-603B-470B-BC84-C768CA19EA78}" destId="{F89C5C89-44AF-4EAB-95D7-371CA5C3122B}" srcOrd="16" destOrd="0" presId="urn:microsoft.com/office/officeart/2005/8/layout/default"/>
    <dgm:cxn modelId="{272DE29C-39A0-4D18-91DD-EEC7E01D96D2}" type="presParOf" srcId="{E4033F22-603B-470B-BC84-C768CA19EA78}" destId="{2E9DDA7A-C718-4B8A-9032-957034E9FF58}" srcOrd="17" destOrd="0" presId="urn:microsoft.com/office/officeart/2005/8/layout/default"/>
    <dgm:cxn modelId="{76FB5B14-3784-4A33-855B-902D7FB64774}" type="presParOf" srcId="{E4033F22-603B-470B-BC84-C768CA19EA78}" destId="{82E12D1B-AAE8-4C68-9BA4-3CF99F05E646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CCD94D5-6C55-4046-9E26-5FE4FA15D906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288DACE-83AB-442A-AD18-D3DCDC8F65BC}">
      <dgm:prSet/>
      <dgm:spPr/>
      <dgm:t>
        <a:bodyPr/>
        <a:lstStyle/>
        <a:p>
          <a:r>
            <a:rPr lang="en-US"/>
            <a:t>Pause allows you to recognize and begin to halt the negative emotions. </a:t>
          </a:r>
        </a:p>
      </dgm:t>
    </dgm:pt>
    <dgm:pt modelId="{172EAE8B-AB7E-49C4-B7B1-67D4A57E7F0F}" type="parTrans" cxnId="{80D577D5-A6DF-4867-8DDF-C51E8765A7E3}">
      <dgm:prSet/>
      <dgm:spPr/>
      <dgm:t>
        <a:bodyPr/>
        <a:lstStyle/>
        <a:p>
          <a:endParaRPr lang="en-US"/>
        </a:p>
      </dgm:t>
    </dgm:pt>
    <dgm:pt modelId="{B1C5F807-A38A-44EE-9D66-6F6B7B5B9A18}" type="sibTrans" cxnId="{80D577D5-A6DF-4867-8DDF-C51E8765A7E3}">
      <dgm:prSet/>
      <dgm:spPr/>
      <dgm:t>
        <a:bodyPr/>
        <a:lstStyle/>
        <a:p>
          <a:endParaRPr lang="en-US"/>
        </a:p>
      </dgm:t>
    </dgm:pt>
    <dgm:pt modelId="{F56564E6-015B-4974-BA0E-5D634F91F0F2}">
      <dgm:prSet/>
      <dgm:spPr/>
      <dgm:t>
        <a:bodyPr/>
        <a:lstStyle/>
        <a:p>
          <a:r>
            <a:rPr lang="en-US"/>
            <a:t>Pause makes you consider your behavior.</a:t>
          </a:r>
        </a:p>
      </dgm:t>
    </dgm:pt>
    <dgm:pt modelId="{DB09C682-254A-466C-BE55-2264107B68BB}" type="parTrans" cxnId="{32C4FCEC-18D9-440D-84FD-303F60FD60F6}">
      <dgm:prSet/>
      <dgm:spPr/>
      <dgm:t>
        <a:bodyPr/>
        <a:lstStyle/>
        <a:p>
          <a:endParaRPr lang="en-US"/>
        </a:p>
      </dgm:t>
    </dgm:pt>
    <dgm:pt modelId="{E5BD1313-7C72-4C7D-A96A-A7CD3D9CD590}" type="sibTrans" cxnId="{32C4FCEC-18D9-440D-84FD-303F60FD60F6}">
      <dgm:prSet/>
      <dgm:spPr/>
      <dgm:t>
        <a:bodyPr/>
        <a:lstStyle/>
        <a:p>
          <a:endParaRPr lang="en-US"/>
        </a:p>
      </dgm:t>
    </dgm:pt>
    <dgm:pt modelId="{913FC6C3-169B-40BD-AA31-F9B71A94E6E6}">
      <dgm:prSet/>
      <dgm:spPr/>
      <dgm:t>
        <a:bodyPr/>
        <a:lstStyle/>
        <a:p>
          <a:r>
            <a:rPr lang="en-US"/>
            <a:t>Pause before complaining. It could be worse!</a:t>
          </a:r>
        </a:p>
      </dgm:t>
    </dgm:pt>
    <dgm:pt modelId="{15C498AB-9DCE-428F-BBEC-C7457200CBFD}" type="parTrans" cxnId="{C7EE96CE-9652-4C40-B41B-F016B8520BA3}">
      <dgm:prSet/>
      <dgm:spPr/>
      <dgm:t>
        <a:bodyPr/>
        <a:lstStyle/>
        <a:p>
          <a:endParaRPr lang="en-US"/>
        </a:p>
      </dgm:t>
    </dgm:pt>
    <dgm:pt modelId="{41092F3E-1AC2-4077-94C6-54B849B3E833}" type="sibTrans" cxnId="{C7EE96CE-9652-4C40-B41B-F016B8520BA3}">
      <dgm:prSet/>
      <dgm:spPr/>
      <dgm:t>
        <a:bodyPr/>
        <a:lstStyle/>
        <a:p>
          <a:endParaRPr lang="en-US"/>
        </a:p>
      </dgm:t>
    </dgm:pt>
    <dgm:pt modelId="{F5220046-E09F-44D7-B679-5D5A2D5DD667}">
      <dgm:prSet/>
      <dgm:spPr/>
      <dgm:t>
        <a:bodyPr/>
        <a:lstStyle/>
        <a:p>
          <a:r>
            <a:rPr lang="en-US"/>
            <a:t>Pause and see if your anger is valid or not.</a:t>
          </a:r>
        </a:p>
      </dgm:t>
    </dgm:pt>
    <dgm:pt modelId="{1A2A000B-F82E-45B0-92B4-486DB03EEE50}" type="parTrans" cxnId="{178725B3-63A5-4C16-9298-05E022011FCA}">
      <dgm:prSet/>
      <dgm:spPr/>
      <dgm:t>
        <a:bodyPr/>
        <a:lstStyle/>
        <a:p>
          <a:endParaRPr lang="en-US"/>
        </a:p>
      </dgm:t>
    </dgm:pt>
    <dgm:pt modelId="{FA84C4B9-4E87-492B-888D-708122DE55E7}" type="sibTrans" cxnId="{178725B3-63A5-4C16-9298-05E022011FCA}">
      <dgm:prSet/>
      <dgm:spPr/>
      <dgm:t>
        <a:bodyPr/>
        <a:lstStyle/>
        <a:p>
          <a:endParaRPr lang="en-US"/>
        </a:p>
      </dgm:t>
    </dgm:pt>
    <dgm:pt modelId="{242E55A1-8740-4D4F-A22B-015791BCB261}">
      <dgm:prSet/>
      <dgm:spPr/>
      <dgm:t>
        <a:bodyPr/>
        <a:lstStyle/>
        <a:p>
          <a:r>
            <a:rPr lang="en-US"/>
            <a:t>Pause to refocus on what you control.</a:t>
          </a:r>
        </a:p>
      </dgm:t>
    </dgm:pt>
    <dgm:pt modelId="{5C965D9F-E341-4F55-A950-5B54DEBFF8E0}" type="parTrans" cxnId="{4D1DC09C-F50D-4BEB-8314-A6ADD0AAF281}">
      <dgm:prSet/>
      <dgm:spPr/>
      <dgm:t>
        <a:bodyPr/>
        <a:lstStyle/>
        <a:p>
          <a:endParaRPr lang="en-US"/>
        </a:p>
      </dgm:t>
    </dgm:pt>
    <dgm:pt modelId="{5019E786-6C85-499C-8C58-639812C52D90}" type="sibTrans" cxnId="{4D1DC09C-F50D-4BEB-8314-A6ADD0AAF281}">
      <dgm:prSet/>
      <dgm:spPr/>
      <dgm:t>
        <a:bodyPr/>
        <a:lstStyle/>
        <a:p>
          <a:endParaRPr lang="en-US"/>
        </a:p>
      </dgm:t>
    </dgm:pt>
    <dgm:pt modelId="{C3255D8C-043B-47B0-8A0D-E14527157DDB}">
      <dgm:prSet/>
      <dgm:spPr/>
      <dgm:t>
        <a:bodyPr/>
        <a:lstStyle/>
        <a:p>
          <a:r>
            <a:rPr lang="en-US"/>
            <a:t>Pause allows you to explore the possibilities.</a:t>
          </a:r>
        </a:p>
      </dgm:t>
    </dgm:pt>
    <dgm:pt modelId="{9AC6E6ED-FC78-42B5-9532-801B03E4EBB0}" type="parTrans" cxnId="{700A8B01-AF80-43DB-A388-9A7743F86191}">
      <dgm:prSet/>
      <dgm:spPr/>
      <dgm:t>
        <a:bodyPr/>
        <a:lstStyle/>
        <a:p>
          <a:endParaRPr lang="en-US"/>
        </a:p>
      </dgm:t>
    </dgm:pt>
    <dgm:pt modelId="{A8C53CC2-AE0E-458A-8D48-16BCE56B5CA8}" type="sibTrans" cxnId="{700A8B01-AF80-43DB-A388-9A7743F86191}">
      <dgm:prSet/>
      <dgm:spPr/>
      <dgm:t>
        <a:bodyPr/>
        <a:lstStyle/>
        <a:p>
          <a:endParaRPr lang="en-US"/>
        </a:p>
      </dgm:t>
    </dgm:pt>
    <dgm:pt modelId="{A130F49F-63BA-44C4-AED5-71306CE6D02F}">
      <dgm:prSet/>
      <dgm:spPr/>
      <dgm:t>
        <a:bodyPr/>
        <a:lstStyle/>
        <a:p>
          <a:r>
            <a:rPr lang="en-US"/>
            <a:t>Pause to reflect on what you are resisting and denying</a:t>
          </a:r>
        </a:p>
      </dgm:t>
    </dgm:pt>
    <dgm:pt modelId="{143DC01F-DB58-4799-9992-1DF97716B561}" type="parTrans" cxnId="{1DEA1549-10AD-49AE-A0AF-830542C5A5CC}">
      <dgm:prSet/>
      <dgm:spPr/>
      <dgm:t>
        <a:bodyPr/>
        <a:lstStyle/>
        <a:p>
          <a:endParaRPr lang="en-US"/>
        </a:p>
      </dgm:t>
    </dgm:pt>
    <dgm:pt modelId="{62AB167B-9599-493F-982B-9300C27D0748}" type="sibTrans" cxnId="{1DEA1549-10AD-49AE-A0AF-830542C5A5CC}">
      <dgm:prSet/>
      <dgm:spPr/>
      <dgm:t>
        <a:bodyPr/>
        <a:lstStyle/>
        <a:p>
          <a:endParaRPr lang="en-US"/>
        </a:p>
      </dgm:t>
    </dgm:pt>
    <dgm:pt modelId="{60608A3F-C1DD-4A81-B616-471C0E5893FD}">
      <dgm:prSet/>
      <dgm:spPr/>
      <dgm:t>
        <a:bodyPr/>
        <a:lstStyle/>
        <a:p>
          <a:r>
            <a:rPr lang="en-US"/>
            <a:t>Pause to speak positive to the negative.</a:t>
          </a:r>
        </a:p>
      </dgm:t>
    </dgm:pt>
    <dgm:pt modelId="{846AADB9-3E92-4AA0-BE2E-10F8F6641F97}" type="parTrans" cxnId="{87CF34F3-95A2-4CA7-8B08-F444139F9B13}">
      <dgm:prSet/>
      <dgm:spPr/>
      <dgm:t>
        <a:bodyPr/>
        <a:lstStyle/>
        <a:p>
          <a:endParaRPr lang="en-US"/>
        </a:p>
      </dgm:t>
    </dgm:pt>
    <dgm:pt modelId="{850BF793-7A80-4ABB-A540-CE95992E780F}" type="sibTrans" cxnId="{87CF34F3-95A2-4CA7-8B08-F444139F9B13}">
      <dgm:prSet/>
      <dgm:spPr/>
      <dgm:t>
        <a:bodyPr/>
        <a:lstStyle/>
        <a:p>
          <a:endParaRPr lang="en-US"/>
        </a:p>
      </dgm:t>
    </dgm:pt>
    <dgm:pt modelId="{7AD80B6A-10C8-4A45-BCCA-FA470AEB1F7C}">
      <dgm:prSet/>
      <dgm:spPr/>
      <dgm:t>
        <a:bodyPr/>
        <a:lstStyle/>
        <a:p>
          <a:r>
            <a:rPr lang="en-US"/>
            <a:t>Pause and consider the negative info being consumed and shared.</a:t>
          </a:r>
        </a:p>
      </dgm:t>
    </dgm:pt>
    <dgm:pt modelId="{392182A9-25B9-4967-B072-B49A77211D86}" type="parTrans" cxnId="{C3347FCF-4FA1-4E25-AC18-F35273ACC937}">
      <dgm:prSet/>
      <dgm:spPr/>
      <dgm:t>
        <a:bodyPr/>
        <a:lstStyle/>
        <a:p>
          <a:endParaRPr lang="en-US"/>
        </a:p>
      </dgm:t>
    </dgm:pt>
    <dgm:pt modelId="{2C0A8691-4C8B-4FA6-94EA-C8477DB3A76C}" type="sibTrans" cxnId="{C3347FCF-4FA1-4E25-AC18-F35273ACC937}">
      <dgm:prSet/>
      <dgm:spPr/>
      <dgm:t>
        <a:bodyPr/>
        <a:lstStyle/>
        <a:p>
          <a:endParaRPr lang="en-US"/>
        </a:p>
      </dgm:t>
    </dgm:pt>
    <dgm:pt modelId="{9E46A152-C6F2-4076-8059-175C949473D5}">
      <dgm:prSet/>
      <dgm:spPr/>
      <dgm:t>
        <a:bodyPr/>
        <a:lstStyle/>
        <a:p>
          <a:r>
            <a:rPr lang="en-US"/>
            <a:t>Pause to respond effectively.</a:t>
          </a:r>
        </a:p>
      </dgm:t>
    </dgm:pt>
    <dgm:pt modelId="{40B44932-E5E5-4C0E-ABD6-4AE17CBF2D28}" type="parTrans" cxnId="{F8CA18F9-39EA-414B-B893-3DD2C2295C4B}">
      <dgm:prSet/>
      <dgm:spPr/>
      <dgm:t>
        <a:bodyPr/>
        <a:lstStyle/>
        <a:p>
          <a:endParaRPr lang="en-US"/>
        </a:p>
      </dgm:t>
    </dgm:pt>
    <dgm:pt modelId="{0ECEC5DA-6994-4AE4-84F2-CDA973724AF9}" type="sibTrans" cxnId="{F8CA18F9-39EA-414B-B893-3DD2C2295C4B}">
      <dgm:prSet/>
      <dgm:spPr/>
      <dgm:t>
        <a:bodyPr/>
        <a:lstStyle/>
        <a:p>
          <a:endParaRPr lang="en-US"/>
        </a:p>
      </dgm:t>
    </dgm:pt>
    <dgm:pt modelId="{53B5D4F2-D9F4-45D0-AE23-06CF20A5CEE5}">
      <dgm:prSet/>
      <dgm:spPr/>
      <dgm:t>
        <a:bodyPr/>
        <a:lstStyle/>
        <a:p>
          <a:r>
            <a:rPr lang="en-US"/>
            <a:t>Pause and choose to remember you are not alone.</a:t>
          </a:r>
        </a:p>
      </dgm:t>
    </dgm:pt>
    <dgm:pt modelId="{77B7148E-7EAE-4C0C-B7D6-173A94C00667}" type="parTrans" cxnId="{14D5CEB6-206E-402F-B780-35B1EFA3D1CD}">
      <dgm:prSet/>
      <dgm:spPr/>
      <dgm:t>
        <a:bodyPr/>
        <a:lstStyle/>
        <a:p>
          <a:endParaRPr lang="en-US"/>
        </a:p>
      </dgm:t>
    </dgm:pt>
    <dgm:pt modelId="{716B438D-7CB4-4BBB-A3AE-D6846F6865C6}" type="sibTrans" cxnId="{14D5CEB6-206E-402F-B780-35B1EFA3D1CD}">
      <dgm:prSet/>
      <dgm:spPr/>
      <dgm:t>
        <a:bodyPr/>
        <a:lstStyle/>
        <a:p>
          <a:endParaRPr lang="en-US"/>
        </a:p>
      </dgm:t>
    </dgm:pt>
    <dgm:pt modelId="{B200ECF8-87AB-4FC1-B220-BEE38FE06355}">
      <dgm:prSet/>
      <dgm:spPr/>
      <dgm:t>
        <a:bodyPr/>
        <a:lstStyle/>
        <a:p>
          <a:r>
            <a:rPr lang="en-US"/>
            <a:t>Pause allows for you to regroup, reevaluate, and recommit.</a:t>
          </a:r>
        </a:p>
      </dgm:t>
    </dgm:pt>
    <dgm:pt modelId="{3634ADDC-5DD5-4A6D-A3F1-BC78B84B742A}" type="parTrans" cxnId="{23EE6670-4DAB-4E27-A164-3F2947A3355A}">
      <dgm:prSet/>
      <dgm:spPr/>
      <dgm:t>
        <a:bodyPr/>
        <a:lstStyle/>
        <a:p>
          <a:endParaRPr lang="en-US"/>
        </a:p>
      </dgm:t>
    </dgm:pt>
    <dgm:pt modelId="{871EEEA7-A24D-4AA3-8595-8093BF946645}" type="sibTrans" cxnId="{23EE6670-4DAB-4E27-A164-3F2947A3355A}">
      <dgm:prSet/>
      <dgm:spPr/>
      <dgm:t>
        <a:bodyPr/>
        <a:lstStyle/>
        <a:p>
          <a:endParaRPr lang="en-US"/>
        </a:p>
      </dgm:t>
    </dgm:pt>
    <dgm:pt modelId="{C79EA809-A431-404B-926B-A1127579A830}" type="pres">
      <dgm:prSet presAssocID="{DCCD94D5-6C55-4046-9E26-5FE4FA15D906}" presName="Name0" presStyleCnt="0">
        <dgm:presLayoutVars>
          <dgm:dir/>
          <dgm:resizeHandles val="exact"/>
        </dgm:presLayoutVars>
      </dgm:prSet>
      <dgm:spPr/>
    </dgm:pt>
    <dgm:pt modelId="{8AA2A639-4F8B-4CB4-B286-AB077C41ACF7}" type="pres">
      <dgm:prSet presAssocID="{8288DACE-83AB-442A-AD18-D3DCDC8F65BC}" presName="node" presStyleLbl="node1" presStyleIdx="0" presStyleCnt="12">
        <dgm:presLayoutVars>
          <dgm:bulletEnabled val="1"/>
        </dgm:presLayoutVars>
      </dgm:prSet>
      <dgm:spPr/>
    </dgm:pt>
    <dgm:pt modelId="{8356ABB7-7985-47B0-BD7A-5544BFCA53B4}" type="pres">
      <dgm:prSet presAssocID="{B1C5F807-A38A-44EE-9D66-6F6B7B5B9A18}" presName="sibTrans" presStyleLbl="sibTrans1D1" presStyleIdx="0" presStyleCnt="11"/>
      <dgm:spPr/>
    </dgm:pt>
    <dgm:pt modelId="{BED0DE69-C2EC-49F8-A1E6-A62EAB08AFDA}" type="pres">
      <dgm:prSet presAssocID="{B1C5F807-A38A-44EE-9D66-6F6B7B5B9A18}" presName="connectorText" presStyleLbl="sibTrans1D1" presStyleIdx="0" presStyleCnt="11"/>
      <dgm:spPr/>
    </dgm:pt>
    <dgm:pt modelId="{A64A5B0E-D87C-45D1-AFEB-82E208426315}" type="pres">
      <dgm:prSet presAssocID="{F56564E6-015B-4974-BA0E-5D634F91F0F2}" presName="node" presStyleLbl="node1" presStyleIdx="1" presStyleCnt="12">
        <dgm:presLayoutVars>
          <dgm:bulletEnabled val="1"/>
        </dgm:presLayoutVars>
      </dgm:prSet>
      <dgm:spPr/>
    </dgm:pt>
    <dgm:pt modelId="{7704C44F-1D83-4A03-8509-017E4D372CF6}" type="pres">
      <dgm:prSet presAssocID="{E5BD1313-7C72-4C7D-A96A-A7CD3D9CD590}" presName="sibTrans" presStyleLbl="sibTrans1D1" presStyleIdx="1" presStyleCnt="11"/>
      <dgm:spPr/>
    </dgm:pt>
    <dgm:pt modelId="{A07469C9-63B7-4B78-A7F4-0A0C7E4E6D83}" type="pres">
      <dgm:prSet presAssocID="{E5BD1313-7C72-4C7D-A96A-A7CD3D9CD590}" presName="connectorText" presStyleLbl="sibTrans1D1" presStyleIdx="1" presStyleCnt="11"/>
      <dgm:spPr/>
    </dgm:pt>
    <dgm:pt modelId="{9AA703BD-AC40-4A9D-A5F4-E3CC127E4DF6}" type="pres">
      <dgm:prSet presAssocID="{913FC6C3-169B-40BD-AA31-F9B71A94E6E6}" presName="node" presStyleLbl="node1" presStyleIdx="2" presStyleCnt="12">
        <dgm:presLayoutVars>
          <dgm:bulletEnabled val="1"/>
        </dgm:presLayoutVars>
      </dgm:prSet>
      <dgm:spPr/>
    </dgm:pt>
    <dgm:pt modelId="{D1079359-ECE0-4986-9875-79B60A566D51}" type="pres">
      <dgm:prSet presAssocID="{41092F3E-1AC2-4077-94C6-54B849B3E833}" presName="sibTrans" presStyleLbl="sibTrans1D1" presStyleIdx="2" presStyleCnt="11"/>
      <dgm:spPr/>
    </dgm:pt>
    <dgm:pt modelId="{7CD1CF03-EB80-44BE-918D-C3047E930A6A}" type="pres">
      <dgm:prSet presAssocID="{41092F3E-1AC2-4077-94C6-54B849B3E833}" presName="connectorText" presStyleLbl="sibTrans1D1" presStyleIdx="2" presStyleCnt="11"/>
      <dgm:spPr/>
    </dgm:pt>
    <dgm:pt modelId="{F2BFC4E5-0EBD-49E6-A472-0F76BE2EE60A}" type="pres">
      <dgm:prSet presAssocID="{F5220046-E09F-44D7-B679-5D5A2D5DD667}" presName="node" presStyleLbl="node1" presStyleIdx="3" presStyleCnt="12">
        <dgm:presLayoutVars>
          <dgm:bulletEnabled val="1"/>
        </dgm:presLayoutVars>
      </dgm:prSet>
      <dgm:spPr/>
    </dgm:pt>
    <dgm:pt modelId="{CC8AA309-47A2-40C2-AB13-5ABFA7252F8E}" type="pres">
      <dgm:prSet presAssocID="{FA84C4B9-4E87-492B-888D-708122DE55E7}" presName="sibTrans" presStyleLbl="sibTrans1D1" presStyleIdx="3" presStyleCnt="11"/>
      <dgm:spPr/>
    </dgm:pt>
    <dgm:pt modelId="{AB15FDE3-071E-4DAD-BF0A-D1297D8348FB}" type="pres">
      <dgm:prSet presAssocID="{FA84C4B9-4E87-492B-888D-708122DE55E7}" presName="connectorText" presStyleLbl="sibTrans1D1" presStyleIdx="3" presStyleCnt="11"/>
      <dgm:spPr/>
    </dgm:pt>
    <dgm:pt modelId="{FDFE1597-FCC1-4F7D-9837-A66B847DF61D}" type="pres">
      <dgm:prSet presAssocID="{242E55A1-8740-4D4F-A22B-015791BCB261}" presName="node" presStyleLbl="node1" presStyleIdx="4" presStyleCnt="12">
        <dgm:presLayoutVars>
          <dgm:bulletEnabled val="1"/>
        </dgm:presLayoutVars>
      </dgm:prSet>
      <dgm:spPr/>
    </dgm:pt>
    <dgm:pt modelId="{5670B7A0-E4F9-4EA8-97C2-9F54FDCCA2F6}" type="pres">
      <dgm:prSet presAssocID="{5019E786-6C85-499C-8C58-639812C52D90}" presName="sibTrans" presStyleLbl="sibTrans1D1" presStyleIdx="4" presStyleCnt="11"/>
      <dgm:spPr/>
    </dgm:pt>
    <dgm:pt modelId="{40FDB6F3-5613-4D75-9B18-9B0A0A2440A9}" type="pres">
      <dgm:prSet presAssocID="{5019E786-6C85-499C-8C58-639812C52D90}" presName="connectorText" presStyleLbl="sibTrans1D1" presStyleIdx="4" presStyleCnt="11"/>
      <dgm:spPr/>
    </dgm:pt>
    <dgm:pt modelId="{BDD8C581-3B56-4E63-B576-880DCBA7386B}" type="pres">
      <dgm:prSet presAssocID="{C3255D8C-043B-47B0-8A0D-E14527157DDB}" presName="node" presStyleLbl="node1" presStyleIdx="5" presStyleCnt="12">
        <dgm:presLayoutVars>
          <dgm:bulletEnabled val="1"/>
        </dgm:presLayoutVars>
      </dgm:prSet>
      <dgm:spPr/>
    </dgm:pt>
    <dgm:pt modelId="{43D9F1BB-9B74-4852-948A-8DAEEB1C5C14}" type="pres">
      <dgm:prSet presAssocID="{A8C53CC2-AE0E-458A-8D48-16BCE56B5CA8}" presName="sibTrans" presStyleLbl="sibTrans1D1" presStyleIdx="5" presStyleCnt="11"/>
      <dgm:spPr/>
    </dgm:pt>
    <dgm:pt modelId="{96CC9E16-2FAE-4A7C-BF61-F98C1C0FA12D}" type="pres">
      <dgm:prSet presAssocID="{A8C53CC2-AE0E-458A-8D48-16BCE56B5CA8}" presName="connectorText" presStyleLbl="sibTrans1D1" presStyleIdx="5" presStyleCnt="11"/>
      <dgm:spPr/>
    </dgm:pt>
    <dgm:pt modelId="{B7820551-AB97-4CF6-9034-48712857DA85}" type="pres">
      <dgm:prSet presAssocID="{A130F49F-63BA-44C4-AED5-71306CE6D02F}" presName="node" presStyleLbl="node1" presStyleIdx="6" presStyleCnt="12">
        <dgm:presLayoutVars>
          <dgm:bulletEnabled val="1"/>
        </dgm:presLayoutVars>
      </dgm:prSet>
      <dgm:spPr/>
    </dgm:pt>
    <dgm:pt modelId="{60133C4D-047B-4113-BAD0-5E87D6BE5FA2}" type="pres">
      <dgm:prSet presAssocID="{62AB167B-9599-493F-982B-9300C27D0748}" presName="sibTrans" presStyleLbl="sibTrans1D1" presStyleIdx="6" presStyleCnt="11"/>
      <dgm:spPr/>
    </dgm:pt>
    <dgm:pt modelId="{F0FBF7DE-8AC9-457B-A1D3-75C80FD11A07}" type="pres">
      <dgm:prSet presAssocID="{62AB167B-9599-493F-982B-9300C27D0748}" presName="connectorText" presStyleLbl="sibTrans1D1" presStyleIdx="6" presStyleCnt="11"/>
      <dgm:spPr/>
    </dgm:pt>
    <dgm:pt modelId="{B2C69348-13A0-4A9F-8FAA-2BF1BB1FC020}" type="pres">
      <dgm:prSet presAssocID="{60608A3F-C1DD-4A81-B616-471C0E5893FD}" presName="node" presStyleLbl="node1" presStyleIdx="7" presStyleCnt="12">
        <dgm:presLayoutVars>
          <dgm:bulletEnabled val="1"/>
        </dgm:presLayoutVars>
      </dgm:prSet>
      <dgm:spPr/>
    </dgm:pt>
    <dgm:pt modelId="{DC581343-CE11-473E-9428-C4F34BB071A2}" type="pres">
      <dgm:prSet presAssocID="{850BF793-7A80-4ABB-A540-CE95992E780F}" presName="sibTrans" presStyleLbl="sibTrans1D1" presStyleIdx="7" presStyleCnt="11"/>
      <dgm:spPr/>
    </dgm:pt>
    <dgm:pt modelId="{A0984B9D-E1B3-486E-835B-D70A52C17CD0}" type="pres">
      <dgm:prSet presAssocID="{850BF793-7A80-4ABB-A540-CE95992E780F}" presName="connectorText" presStyleLbl="sibTrans1D1" presStyleIdx="7" presStyleCnt="11"/>
      <dgm:spPr/>
    </dgm:pt>
    <dgm:pt modelId="{A08EA568-DA49-47A7-8F33-292A4D262BC6}" type="pres">
      <dgm:prSet presAssocID="{7AD80B6A-10C8-4A45-BCCA-FA470AEB1F7C}" presName="node" presStyleLbl="node1" presStyleIdx="8" presStyleCnt="12">
        <dgm:presLayoutVars>
          <dgm:bulletEnabled val="1"/>
        </dgm:presLayoutVars>
      </dgm:prSet>
      <dgm:spPr/>
    </dgm:pt>
    <dgm:pt modelId="{944C4395-141A-4BB9-AE10-1E7E2D12D79A}" type="pres">
      <dgm:prSet presAssocID="{2C0A8691-4C8B-4FA6-94EA-C8477DB3A76C}" presName="sibTrans" presStyleLbl="sibTrans1D1" presStyleIdx="8" presStyleCnt="11"/>
      <dgm:spPr/>
    </dgm:pt>
    <dgm:pt modelId="{38AB88CF-BDE3-4E19-910C-459D15967F41}" type="pres">
      <dgm:prSet presAssocID="{2C0A8691-4C8B-4FA6-94EA-C8477DB3A76C}" presName="connectorText" presStyleLbl="sibTrans1D1" presStyleIdx="8" presStyleCnt="11"/>
      <dgm:spPr/>
    </dgm:pt>
    <dgm:pt modelId="{85CAE3CC-2925-4D1D-8CC1-CAE402DE3947}" type="pres">
      <dgm:prSet presAssocID="{9E46A152-C6F2-4076-8059-175C949473D5}" presName="node" presStyleLbl="node1" presStyleIdx="9" presStyleCnt="12">
        <dgm:presLayoutVars>
          <dgm:bulletEnabled val="1"/>
        </dgm:presLayoutVars>
      </dgm:prSet>
      <dgm:spPr/>
    </dgm:pt>
    <dgm:pt modelId="{CE049DC5-C9C0-4F71-B8F1-99EC2884377C}" type="pres">
      <dgm:prSet presAssocID="{0ECEC5DA-6994-4AE4-84F2-CDA973724AF9}" presName="sibTrans" presStyleLbl="sibTrans1D1" presStyleIdx="9" presStyleCnt="11"/>
      <dgm:spPr/>
    </dgm:pt>
    <dgm:pt modelId="{2BBDF61D-60ED-4F8C-80FD-2C6AFFDD9FA0}" type="pres">
      <dgm:prSet presAssocID="{0ECEC5DA-6994-4AE4-84F2-CDA973724AF9}" presName="connectorText" presStyleLbl="sibTrans1D1" presStyleIdx="9" presStyleCnt="11"/>
      <dgm:spPr/>
    </dgm:pt>
    <dgm:pt modelId="{67771CC4-9244-4531-9402-9FECDD40C12A}" type="pres">
      <dgm:prSet presAssocID="{53B5D4F2-D9F4-45D0-AE23-06CF20A5CEE5}" presName="node" presStyleLbl="node1" presStyleIdx="10" presStyleCnt="12">
        <dgm:presLayoutVars>
          <dgm:bulletEnabled val="1"/>
        </dgm:presLayoutVars>
      </dgm:prSet>
      <dgm:spPr/>
    </dgm:pt>
    <dgm:pt modelId="{7F524DE1-CB6E-4C51-9F9A-C385D9110CEE}" type="pres">
      <dgm:prSet presAssocID="{716B438D-7CB4-4BBB-A3AE-D6846F6865C6}" presName="sibTrans" presStyleLbl="sibTrans1D1" presStyleIdx="10" presStyleCnt="11"/>
      <dgm:spPr/>
    </dgm:pt>
    <dgm:pt modelId="{A0429CF2-737C-452A-9E71-7068E3B63017}" type="pres">
      <dgm:prSet presAssocID="{716B438D-7CB4-4BBB-A3AE-D6846F6865C6}" presName="connectorText" presStyleLbl="sibTrans1D1" presStyleIdx="10" presStyleCnt="11"/>
      <dgm:spPr/>
    </dgm:pt>
    <dgm:pt modelId="{CBB89FB6-F6EE-4E17-A244-B9BDE8F9EC0D}" type="pres">
      <dgm:prSet presAssocID="{B200ECF8-87AB-4FC1-B220-BEE38FE06355}" presName="node" presStyleLbl="node1" presStyleIdx="11" presStyleCnt="12">
        <dgm:presLayoutVars>
          <dgm:bulletEnabled val="1"/>
        </dgm:presLayoutVars>
      </dgm:prSet>
      <dgm:spPr/>
    </dgm:pt>
  </dgm:ptLst>
  <dgm:cxnLst>
    <dgm:cxn modelId="{700A8B01-AF80-43DB-A388-9A7743F86191}" srcId="{DCCD94D5-6C55-4046-9E26-5FE4FA15D906}" destId="{C3255D8C-043B-47B0-8A0D-E14527157DDB}" srcOrd="5" destOrd="0" parTransId="{9AC6E6ED-FC78-42B5-9532-801B03E4EBB0}" sibTransId="{A8C53CC2-AE0E-458A-8D48-16BCE56B5CA8}"/>
    <dgm:cxn modelId="{2B70A212-FE28-4660-BFF1-535348E52236}" type="presOf" srcId="{FA84C4B9-4E87-492B-888D-708122DE55E7}" destId="{AB15FDE3-071E-4DAD-BF0A-D1297D8348FB}" srcOrd="1" destOrd="0" presId="urn:microsoft.com/office/officeart/2016/7/layout/RepeatingBendingProcessNew"/>
    <dgm:cxn modelId="{3D9E7319-C6E1-4285-B42A-2F2DFB0B0B97}" type="presOf" srcId="{5019E786-6C85-499C-8C58-639812C52D90}" destId="{40FDB6F3-5613-4D75-9B18-9B0A0A2440A9}" srcOrd="1" destOrd="0" presId="urn:microsoft.com/office/officeart/2016/7/layout/RepeatingBendingProcessNew"/>
    <dgm:cxn modelId="{9CDD3727-1719-4000-90DB-42941D56DCF2}" type="presOf" srcId="{B200ECF8-87AB-4FC1-B220-BEE38FE06355}" destId="{CBB89FB6-F6EE-4E17-A244-B9BDE8F9EC0D}" srcOrd="0" destOrd="0" presId="urn:microsoft.com/office/officeart/2016/7/layout/RepeatingBendingProcessNew"/>
    <dgm:cxn modelId="{B13D9136-E0A9-4AFC-9B30-43F0119F48D5}" type="presOf" srcId="{53B5D4F2-D9F4-45D0-AE23-06CF20A5CEE5}" destId="{67771CC4-9244-4531-9402-9FECDD40C12A}" srcOrd="0" destOrd="0" presId="urn:microsoft.com/office/officeart/2016/7/layout/RepeatingBendingProcessNew"/>
    <dgm:cxn modelId="{144FA63D-D6AD-4904-8699-EF932BFDC6EB}" type="presOf" srcId="{60608A3F-C1DD-4A81-B616-471C0E5893FD}" destId="{B2C69348-13A0-4A9F-8FAA-2BF1BB1FC020}" srcOrd="0" destOrd="0" presId="urn:microsoft.com/office/officeart/2016/7/layout/RepeatingBendingProcessNew"/>
    <dgm:cxn modelId="{31D55160-4CE6-4695-844F-561A5E156F54}" type="presOf" srcId="{DCCD94D5-6C55-4046-9E26-5FE4FA15D906}" destId="{C79EA809-A431-404B-926B-A1127579A830}" srcOrd="0" destOrd="0" presId="urn:microsoft.com/office/officeart/2016/7/layout/RepeatingBendingProcessNew"/>
    <dgm:cxn modelId="{7A417D61-E76B-4C8E-80E9-0688D61EF1BA}" type="presOf" srcId="{913FC6C3-169B-40BD-AA31-F9B71A94E6E6}" destId="{9AA703BD-AC40-4A9D-A5F4-E3CC127E4DF6}" srcOrd="0" destOrd="0" presId="urn:microsoft.com/office/officeart/2016/7/layout/RepeatingBendingProcessNew"/>
    <dgm:cxn modelId="{10571266-629B-4515-B2CC-D28B1B8B0D66}" type="presOf" srcId="{A8C53CC2-AE0E-458A-8D48-16BCE56B5CA8}" destId="{96CC9E16-2FAE-4A7C-BF61-F98C1C0FA12D}" srcOrd="1" destOrd="0" presId="urn:microsoft.com/office/officeart/2016/7/layout/RepeatingBendingProcessNew"/>
    <dgm:cxn modelId="{1DEA1549-10AD-49AE-A0AF-830542C5A5CC}" srcId="{DCCD94D5-6C55-4046-9E26-5FE4FA15D906}" destId="{A130F49F-63BA-44C4-AED5-71306CE6D02F}" srcOrd="6" destOrd="0" parTransId="{143DC01F-DB58-4799-9992-1DF97716B561}" sibTransId="{62AB167B-9599-493F-982B-9300C27D0748}"/>
    <dgm:cxn modelId="{E4BB3A49-33AA-42D2-8D29-2A4BC9E6479F}" type="presOf" srcId="{E5BD1313-7C72-4C7D-A96A-A7CD3D9CD590}" destId="{A07469C9-63B7-4B78-A7F4-0A0C7E4E6D83}" srcOrd="1" destOrd="0" presId="urn:microsoft.com/office/officeart/2016/7/layout/RepeatingBendingProcessNew"/>
    <dgm:cxn modelId="{005B606A-8104-4481-BA78-942E0E342711}" type="presOf" srcId="{41092F3E-1AC2-4077-94C6-54B849B3E833}" destId="{D1079359-ECE0-4986-9875-79B60A566D51}" srcOrd="0" destOrd="0" presId="urn:microsoft.com/office/officeart/2016/7/layout/RepeatingBendingProcessNew"/>
    <dgm:cxn modelId="{9DE4256B-3753-4093-AD8E-0F31A095C71F}" type="presOf" srcId="{0ECEC5DA-6994-4AE4-84F2-CDA973724AF9}" destId="{2BBDF61D-60ED-4F8C-80FD-2C6AFFDD9FA0}" srcOrd="1" destOrd="0" presId="urn:microsoft.com/office/officeart/2016/7/layout/RepeatingBendingProcessNew"/>
    <dgm:cxn modelId="{946CCE6C-95DA-44E2-BC10-D88AE6D2A1A4}" type="presOf" srcId="{2C0A8691-4C8B-4FA6-94EA-C8477DB3A76C}" destId="{38AB88CF-BDE3-4E19-910C-459D15967F41}" srcOrd="1" destOrd="0" presId="urn:microsoft.com/office/officeart/2016/7/layout/RepeatingBendingProcessNew"/>
    <dgm:cxn modelId="{23EE6670-4DAB-4E27-A164-3F2947A3355A}" srcId="{DCCD94D5-6C55-4046-9E26-5FE4FA15D906}" destId="{B200ECF8-87AB-4FC1-B220-BEE38FE06355}" srcOrd="11" destOrd="0" parTransId="{3634ADDC-5DD5-4A6D-A3F1-BC78B84B742A}" sibTransId="{871EEEA7-A24D-4AA3-8595-8093BF946645}"/>
    <dgm:cxn modelId="{99FC4B55-AA28-4A77-BF5C-2763F64BEBDF}" type="presOf" srcId="{2C0A8691-4C8B-4FA6-94EA-C8477DB3A76C}" destId="{944C4395-141A-4BB9-AE10-1E7E2D12D79A}" srcOrd="0" destOrd="0" presId="urn:microsoft.com/office/officeart/2016/7/layout/RepeatingBendingProcessNew"/>
    <dgm:cxn modelId="{117DA45A-092F-495C-B379-1CE16DF7756B}" type="presOf" srcId="{A130F49F-63BA-44C4-AED5-71306CE6D02F}" destId="{B7820551-AB97-4CF6-9034-48712857DA85}" srcOrd="0" destOrd="0" presId="urn:microsoft.com/office/officeart/2016/7/layout/RepeatingBendingProcessNew"/>
    <dgm:cxn modelId="{E4BAAA80-29FD-42F3-B9AB-EA57A2B02375}" type="presOf" srcId="{FA84C4B9-4E87-492B-888D-708122DE55E7}" destId="{CC8AA309-47A2-40C2-AB13-5ABFA7252F8E}" srcOrd="0" destOrd="0" presId="urn:microsoft.com/office/officeart/2016/7/layout/RepeatingBendingProcessNew"/>
    <dgm:cxn modelId="{837BF28C-797B-4D35-AD6F-554722250432}" type="presOf" srcId="{850BF793-7A80-4ABB-A540-CE95992E780F}" destId="{DC581343-CE11-473E-9428-C4F34BB071A2}" srcOrd="0" destOrd="0" presId="urn:microsoft.com/office/officeart/2016/7/layout/RepeatingBendingProcessNew"/>
    <dgm:cxn modelId="{21D0B48D-018C-41C8-BF9E-EB2C3976D88B}" type="presOf" srcId="{62AB167B-9599-493F-982B-9300C27D0748}" destId="{60133C4D-047B-4113-BAD0-5E87D6BE5FA2}" srcOrd="0" destOrd="0" presId="urn:microsoft.com/office/officeart/2016/7/layout/RepeatingBendingProcessNew"/>
    <dgm:cxn modelId="{EAEBC78E-9852-43E6-9C5F-12EAF15476F9}" type="presOf" srcId="{F56564E6-015B-4974-BA0E-5D634F91F0F2}" destId="{A64A5B0E-D87C-45D1-AFEB-82E208426315}" srcOrd="0" destOrd="0" presId="urn:microsoft.com/office/officeart/2016/7/layout/RepeatingBendingProcessNew"/>
    <dgm:cxn modelId="{995A9193-BD09-43A8-A245-B90B8B2D6261}" type="presOf" srcId="{0ECEC5DA-6994-4AE4-84F2-CDA973724AF9}" destId="{CE049DC5-C9C0-4F71-B8F1-99EC2884377C}" srcOrd="0" destOrd="0" presId="urn:microsoft.com/office/officeart/2016/7/layout/RepeatingBendingProcessNew"/>
    <dgm:cxn modelId="{800A8A96-6E0D-4EC1-A863-A7D26E745ED8}" type="presOf" srcId="{E5BD1313-7C72-4C7D-A96A-A7CD3D9CD590}" destId="{7704C44F-1D83-4A03-8509-017E4D372CF6}" srcOrd="0" destOrd="0" presId="urn:microsoft.com/office/officeart/2016/7/layout/RepeatingBendingProcessNew"/>
    <dgm:cxn modelId="{4D1DC09C-F50D-4BEB-8314-A6ADD0AAF281}" srcId="{DCCD94D5-6C55-4046-9E26-5FE4FA15D906}" destId="{242E55A1-8740-4D4F-A22B-015791BCB261}" srcOrd="4" destOrd="0" parTransId="{5C965D9F-E341-4F55-A950-5B54DEBFF8E0}" sibTransId="{5019E786-6C85-499C-8C58-639812C52D90}"/>
    <dgm:cxn modelId="{12CEF69D-3D3C-42A6-B1A7-27D48025B704}" type="presOf" srcId="{8288DACE-83AB-442A-AD18-D3DCDC8F65BC}" destId="{8AA2A639-4F8B-4CB4-B286-AB077C41ACF7}" srcOrd="0" destOrd="0" presId="urn:microsoft.com/office/officeart/2016/7/layout/RepeatingBendingProcessNew"/>
    <dgm:cxn modelId="{21DD409F-A18F-437B-A8EE-F375C19AE4B8}" type="presOf" srcId="{F5220046-E09F-44D7-B679-5D5A2D5DD667}" destId="{F2BFC4E5-0EBD-49E6-A472-0F76BE2EE60A}" srcOrd="0" destOrd="0" presId="urn:microsoft.com/office/officeart/2016/7/layout/RepeatingBendingProcessNew"/>
    <dgm:cxn modelId="{42D83EA8-186F-4F5F-BC43-7F455CBE8445}" type="presOf" srcId="{62AB167B-9599-493F-982B-9300C27D0748}" destId="{F0FBF7DE-8AC9-457B-A1D3-75C80FD11A07}" srcOrd="1" destOrd="0" presId="urn:microsoft.com/office/officeart/2016/7/layout/RepeatingBendingProcessNew"/>
    <dgm:cxn modelId="{F80CD8AD-5B0B-41F5-9A53-A22712568107}" type="presOf" srcId="{41092F3E-1AC2-4077-94C6-54B849B3E833}" destId="{7CD1CF03-EB80-44BE-918D-C3047E930A6A}" srcOrd="1" destOrd="0" presId="urn:microsoft.com/office/officeart/2016/7/layout/RepeatingBendingProcessNew"/>
    <dgm:cxn modelId="{E7BF16B0-5EC9-4FF0-A25B-95B4A4D1FCC2}" type="presOf" srcId="{242E55A1-8740-4D4F-A22B-015791BCB261}" destId="{FDFE1597-FCC1-4F7D-9837-A66B847DF61D}" srcOrd="0" destOrd="0" presId="urn:microsoft.com/office/officeart/2016/7/layout/RepeatingBendingProcessNew"/>
    <dgm:cxn modelId="{178725B3-63A5-4C16-9298-05E022011FCA}" srcId="{DCCD94D5-6C55-4046-9E26-5FE4FA15D906}" destId="{F5220046-E09F-44D7-B679-5D5A2D5DD667}" srcOrd="3" destOrd="0" parTransId="{1A2A000B-F82E-45B0-92B4-486DB03EEE50}" sibTransId="{FA84C4B9-4E87-492B-888D-708122DE55E7}"/>
    <dgm:cxn modelId="{14D5CEB6-206E-402F-B780-35B1EFA3D1CD}" srcId="{DCCD94D5-6C55-4046-9E26-5FE4FA15D906}" destId="{53B5D4F2-D9F4-45D0-AE23-06CF20A5CEE5}" srcOrd="10" destOrd="0" parTransId="{77B7148E-7EAE-4C0C-B7D6-173A94C00667}" sibTransId="{716B438D-7CB4-4BBB-A3AE-D6846F6865C6}"/>
    <dgm:cxn modelId="{B8601FBB-2C80-4441-8D57-E0A6877F0A83}" type="presOf" srcId="{716B438D-7CB4-4BBB-A3AE-D6846F6865C6}" destId="{7F524DE1-CB6E-4C51-9F9A-C385D9110CEE}" srcOrd="0" destOrd="0" presId="urn:microsoft.com/office/officeart/2016/7/layout/RepeatingBendingProcessNew"/>
    <dgm:cxn modelId="{306D9CBF-7DCE-498D-85B8-738393B89AC8}" type="presOf" srcId="{716B438D-7CB4-4BBB-A3AE-D6846F6865C6}" destId="{A0429CF2-737C-452A-9E71-7068E3B63017}" srcOrd="1" destOrd="0" presId="urn:microsoft.com/office/officeart/2016/7/layout/RepeatingBendingProcessNew"/>
    <dgm:cxn modelId="{E1E56CC4-2B3A-49A1-8CC1-EA80B0260CDD}" type="presOf" srcId="{7AD80B6A-10C8-4A45-BCCA-FA470AEB1F7C}" destId="{A08EA568-DA49-47A7-8F33-292A4D262BC6}" srcOrd="0" destOrd="0" presId="urn:microsoft.com/office/officeart/2016/7/layout/RepeatingBendingProcessNew"/>
    <dgm:cxn modelId="{07430DC8-CA01-4954-8CB9-579296681AB1}" type="presOf" srcId="{5019E786-6C85-499C-8C58-639812C52D90}" destId="{5670B7A0-E4F9-4EA8-97C2-9F54FDCCA2F6}" srcOrd="0" destOrd="0" presId="urn:microsoft.com/office/officeart/2016/7/layout/RepeatingBendingProcessNew"/>
    <dgm:cxn modelId="{732D70CB-7C8B-4341-8CCA-A0C050515825}" type="presOf" srcId="{B1C5F807-A38A-44EE-9D66-6F6B7B5B9A18}" destId="{8356ABB7-7985-47B0-BD7A-5544BFCA53B4}" srcOrd="0" destOrd="0" presId="urn:microsoft.com/office/officeart/2016/7/layout/RepeatingBendingProcessNew"/>
    <dgm:cxn modelId="{5AB959CD-C78A-4CB6-B5E9-4B3CBB36D659}" type="presOf" srcId="{B1C5F807-A38A-44EE-9D66-6F6B7B5B9A18}" destId="{BED0DE69-C2EC-49F8-A1E6-A62EAB08AFDA}" srcOrd="1" destOrd="0" presId="urn:microsoft.com/office/officeart/2016/7/layout/RepeatingBendingProcessNew"/>
    <dgm:cxn modelId="{C7EE96CE-9652-4C40-B41B-F016B8520BA3}" srcId="{DCCD94D5-6C55-4046-9E26-5FE4FA15D906}" destId="{913FC6C3-169B-40BD-AA31-F9B71A94E6E6}" srcOrd="2" destOrd="0" parTransId="{15C498AB-9DCE-428F-BBEC-C7457200CBFD}" sibTransId="{41092F3E-1AC2-4077-94C6-54B849B3E833}"/>
    <dgm:cxn modelId="{C3347FCF-4FA1-4E25-AC18-F35273ACC937}" srcId="{DCCD94D5-6C55-4046-9E26-5FE4FA15D906}" destId="{7AD80B6A-10C8-4A45-BCCA-FA470AEB1F7C}" srcOrd="8" destOrd="0" parTransId="{392182A9-25B9-4967-B072-B49A77211D86}" sibTransId="{2C0A8691-4C8B-4FA6-94EA-C8477DB3A76C}"/>
    <dgm:cxn modelId="{80D577D5-A6DF-4867-8DDF-C51E8765A7E3}" srcId="{DCCD94D5-6C55-4046-9E26-5FE4FA15D906}" destId="{8288DACE-83AB-442A-AD18-D3DCDC8F65BC}" srcOrd="0" destOrd="0" parTransId="{172EAE8B-AB7E-49C4-B7B1-67D4A57E7F0F}" sibTransId="{B1C5F807-A38A-44EE-9D66-6F6B7B5B9A18}"/>
    <dgm:cxn modelId="{F5F7ABDA-E69E-46C4-B888-DF6980EED7B4}" type="presOf" srcId="{A8C53CC2-AE0E-458A-8D48-16BCE56B5CA8}" destId="{43D9F1BB-9B74-4852-948A-8DAEEB1C5C14}" srcOrd="0" destOrd="0" presId="urn:microsoft.com/office/officeart/2016/7/layout/RepeatingBendingProcessNew"/>
    <dgm:cxn modelId="{2C56CFE1-C748-45CA-83FA-94CEAD674A57}" type="presOf" srcId="{850BF793-7A80-4ABB-A540-CE95992E780F}" destId="{A0984B9D-E1B3-486E-835B-D70A52C17CD0}" srcOrd="1" destOrd="0" presId="urn:microsoft.com/office/officeart/2016/7/layout/RepeatingBendingProcessNew"/>
    <dgm:cxn modelId="{CBF746E7-7FCF-47A9-BD22-B40530B18705}" type="presOf" srcId="{C3255D8C-043B-47B0-8A0D-E14527157DDB}" destId="{BDD8C581-3B56-4E63-B576-880DCBA7386B}" srcOrd="0" destOrd="0" presId="urn:microsoft.com/office/officeart/2016/7/layout/RepeatingBendingProcessNew"/>
    <dgm:cxn modelId="{32C4FCEC-18D9-440D-84FD-303F60FD60F6}" srcId="{DCCD94D5-6C55-4046-9E26-5FE4FA15D906}" destId="{F56564E6-015B-4974-BA0E-5D634F91F0F2}" srcOrd="1" destOrd="0" parTransId="{DB09C682-254A-466C-BE55-2264107B68BB}" sibTransId="{E5BD1313-7C72-4C7D-A96A-A7CD3D9CD590}"/>
    <dgm:cxn modelId="{23D277F2-2A06-44CE-9710-1CDDBFC878AB}" type="presOf" srcId="{9E46A152-C6F2-4076-8059-175C949473D5}" destId="{85CAE3CC-2925-4D1D-8CC1-CAE402DE3947}" srcOrd="0" destOrd="0" presId="urn:microsoft.com/office/officeart/2016/7/layout/RepeatingBendingProcessNew"/>
    <dgm:cxn modelId="{87CF34F3-95A2-4CA7-8B08-F444139F9B13}" srcId="{DCCD94D5-6C55-4046-9E26-5FE4FA15D906}" destId="{60608A3F-C1DD-4A81-B616-471C0E5893FD}" srcOrd="7" destOrd="0" parTransId="{846AADB9-3E92-4AA0-BE2E-10F8F6641F97}" sibTransId="{850BF793-7A80-4ABB-A540-CE95992E780F}"/>
    <dgm:cxn modelId="{F8CA18F9-39EA-414B-B893-3DD2C2295C4B}" srcId="{DCCD94D5-6C55-4046-9E26-5FE4FA15D906}" destId="{9E46A152-C6F2-4076-8059-175C949473D5}" srcOrd="9" destOrd="0" parTransId="{40B44932-E5E5-4C0E-ABD6-4AE17CBF2D28}" sibTransId="{0ECEC5DA-6994-4AE4-84F2-CDA973724AF9}"/>
    <dgm:cxn modelId="{85137630-434A-4B1C-8DA3-2EF0E7F15E08}" type="presParOf" srcId="{C79EA809-A431-404B-926B-A1127579A830}" destId="{8AA2A639-4F8B-4CB4-B286-AB077C41ACF7}" srcOrd="0" destOrd="0" presId="urn:microsoft.com/office/officeart/2016/7/layout/RepeatingBendingProcessNew"/>
    <dgm:cxn modelId="{6EEB8567-F82F-4A15-9000-3972E961562C}" type="presParOf" srcId="{C79EA809-A431-404B-926B-A1127579A830}" destId="{8356ABB7-7985-47B0-BD7A-5544BFCA53B4}" srcOrd="1" destOrd="0" presId="urn:microsoft.com/office/officeart/2016/7/layout/RepeatingBendingProcessNew"/>
    <dgm:cxn modelId="{BB19FFDF-BDDC-42F4-BB4B-610ABC148A65}" type="presParOf" srcId="{8356ABB7-7985-47B0-BD7A-5544BFCA53B4}" destId="{BED0DE69-C2EC-49F8-A1E6-A62EAB08AFDA}" srcOrd="0" destOrd="0" presId="urn:microsoft.com/office/officeart/2016/7/layout/RepeatingBendingProcessNew"/>
    <dgm:cxn modelId="{338A2816-B297-4F15-8E91-2A0AF01C930C}" type="presParOf" srcId="{C79EA809-A431-404B-926B-A1127579A830}" destId="{A64A5B0E-D87C-45D1-AFEB-82E208426315}" srcOrd="2" destOrd="0" presId="urn:microsoft.com/office/officeart/2016/7/layout/RepeatingBendingProcessNew"/>
    <dgm:cxn modelId="{B67BBAE7-7B98-4200-B593-98009FA3452E}" type="presParOf" srcId="{C79EA809-A431-404B-926B-A1127579A830}" destId="{7704C44F-1D83-4A03-8509-017E4D372CF6}" srcOrd="3" destOrd="0" presId="urn:microsoft.com/office/officeart/2016/7/layout/RepeatingBendingProcessNew"/>
    <dgm:cxn modelId="{C3AA7BA8-BA56-44E5-974D-FE7E8EAC6E91}" type="presParOf" srcId="{7704C44F-1D83-4A03-8509-017E4D372CF6}" destId="{A07469C9-63B7-4B78-A7F4-0A0C7E4E6D83}" srcOrd="0" destOrd="0" presId="urn:microsoft.com/office/officeart/2016/7/layout/RepeatingBendingProcessNew"/>
    <dgm:cxn modelId="{04C6BF58-F72C-459D-9462-5726D40BF4C4}" type="presParOf" srcId="{C79EA809-A431-404B-926B-A1127579A830}" destId="{9AA703BD-AC40-4A9D-A5F4-E3CC127E4DF6}" srcOrd="4" destOrd="0" presId="urn:microsoft.com/office/officeart/2016/7/layout/RepeatingBendingProcessNew"/>
    <dgm:cxn modelId="{EE43516E-AC15-4B98-8D67-700871363B70}" type="presParOf" srcId="{C79EA809-A431-404B-926B-A1127579A830}" destId="{D1079359-ECE0-4986-9875-79B60A566D51}" srcOrd="5" destOrd="0" presId="urn:microsoft.com/office/officeart/2016/7/layout/RepeatingBendingProcessNew"/>
    <dgm:cxn modelId="{AB500D97-D8BF-430E-8080-96A3197BCD95}" type="presParOf" srcId="{D1079359-ECE0-4986-9875-79B60A566D51}" destId="{7CD1CF03-EB80-44BE-918D-C3047E930A6A}" srcOrd="0" destOrd="0" presId="urn:microsoft.com/office/officeart/2016/7/layout/RepeatingBendingProcessNew"/>
    <dgm:cxn modelId="{A29ABFDC-09AD-4551-A17F-CC5BDC5F5B25}" type="presParOf" srcId="{C79EA809-A431-404B-926B-A1127579A830}" destId="{F2BFC4E5-0EBD-49E6-A472-0F76BE2EE60A}" srcOrd="6" destOrd="0" presId="urn:microsoft.com/office/officeart/2016/7/layout/RepeatingBendingProcessNew"/>
    <dgm:cxn modelId="{229E7C9F-AC95-4508-AD61-CB761DF748D3}" type="presParOf" srcId="{C79EA809-A431-404B-926B-A1127579A830}" destId="{CC8AA309-47A2-40C2-AB13-5ABFA7252F8E}" srcOrd="7" destOrd="0" presId="urn:microsoft.com/office/officeart/2016/7/layout/RepeatingBendingProcessNew"/>
    <dgm:cxn modelId="{3BF1FAAA-BD3A-40AA-AE43-D67DE6CE232F}" type="presParOf" srcId="{CC8AA309-47A2-40C2-AB13-5ABFA7252F8E}" destId="{AB15FDE3-071E-4DAD-BF0A-D1297D8348FB}" srcOrd="0" destOrd="0" presId="urn:microsoft.com/office/officeart/2016/7/layout/RepeatingBendingProcessNew"/>
    <dgm:cxn modelId="{08459C34-9F96-4B22-8D2D-D82BF1982573}" type="presParOf" srcId="{C79EA809-A431-404B-926B-A1127579A830}" destId="{FDFE1597-FCC1-4F7D-9837-A66B847DF61D}" srcOrd="8" destOrd="0" presId="urn:microsoft.com/office/officeart/2016/7/layout/RepeatingBendingProcessNew"/>
    <dgm:cxn modelId="{7317DC88-A148-4A5F-8AB8-35CD4E24D96F}" type="presParOf" srcId="{C79EA809-A431-404B-926B-A1127579A830}" destId="{5670B7A0-E4F9-4EA8-97C2-9F54FDCCA2F6}" srcOrd="9" destOrd="0" presId="urn:microsoft.com/office/officeart/2016/7/layout/RepeatingBendingProcessNew"/>
    <dgm:cxn modelId="{B2A1A12B-508A-4ADF-9084-40088DAC6A54}" type="presParOf" srcId="{5670B7A0-E4F9-4EA8-97C2-9F54FDCCA2F6}" destId="{40FDB6F3-5613-4D75-9B18-9B0A0A2440A9}" srcOrd="0" destOrd="0" presId="urn:microsoft.com/office/officeart/2016/7/layout/RepeatingBendingProcessNew"/>
    <dgm:cxn modelId="{8E3D691D-DEDC-45D9-9DB8-A9A737A1E51D}" type="presParOf" srcId="{C79EA809-A431-404B-926B-A1127579A830}" destId="{BDD8C581-3B56-4E63-B576-880DCBA7386B}" srcOrd="10" destOrd="0" presId="urn:microsoft.com/office/officeart/2016/7/layout/RepeatingBendingProcessNew"/>
    <dgm:cxn modelId="{05D79738-D367-497F-B9F2-D9B16FA44B65}" type="presParOf" srcId="{C79EA809-A431-404B-926B-A1127579A830}" destId="{43D9F1BB-9B74-4852-948A-8DAEEB1C5C14}" srcOrd="11" destOrd="0" presId="urn:microsoft.com/office/officeart/2016/7/layout/RepeatingBendingProcessNew"/>
    <dgm:cxn modelId="{98DCBC79-3B7B-44D3-AFEE-3EB8E89291E2}" type="presParOf" srcId="{43D9F1BB-9B74-4852-948A-8DAEEB1C5C14}" destId="{96CC9E16-2FAE-4A7C-BF61-F98C1C0FA12D}" srcOrd="0" destOrd="0" presId="urn:microsoft.com/office/officeart/2016/7/layout/RepeatingBendingProcessNew"/>
    <dgm:cxn modelId="{38B4473C-6FB0-46DD-9724-219EDA3085EA}" type="presParOf" srcId="{C79EA809-A431-404B-926B-A1127579A830}" destId="{B7820551-AB97-4CF6-9034-48712857DA85}" srcOrd="12" destOrd="0" presId="urn:microsoft.com/office/officeart/2016/7/layout/RepeatingBendingProcessNew"/>
    <dgm:cxn modelId="{C7E45973-7700-40D2-812F-7B30B54209CB}" type="presParOf" srcId="{C79EA809-A431-404B-926B-A1127579A830}" destId="{60133C4D-047B-4113-BAD0-5E87D6BE5FA2}" srcOrd="13" destOrd="0" presId="urn:microsoft.com/office/officeart/2016/7/layout/RepeatingBendingProcessNew"/>
    <dgm:cxn modelId="{DE30155E-A2B1-48C5-A135-54CD32ED83AC}" type="presParOf" srcId="{60133C4D-047B-4113-BAD0-5E87D6BE5FA2}" destId="{F0FBF7DE-8AC9-457B-A1D3-75C80FD11A07}" srcOrd="0" destOrd="0" presId="urn:microsoft.com/office/officeart/2016/7/layout/RepeatingBendingProcessNew"/>
    <dgm:cxn modelId="{C6B9ACDA-D169-4F3C-8148-0E6FB853D073}" type="presParOf" srcId="{C79EA809-A431-404B-926B-A1127579A830}" destId="{B2C69348-13A0-4A9F-8FAA-2BF1BB1FC020}" srcOrd="14" destOrd="0" presId="urn:microsoft.com/office/officeart/2016/7/layout/RepeatingBendingProcessNew"/>
    <dgm:cxn modelId="{A5F717FB-285C-4093-A92D-54B6BBBE1CDC}" type="presParOf" srcId="{C79EA809-A431-404B-926B-A1127579A830}" destId="{DC581343-CE11-473E-9428-C4F34BB071A2}" srcOrd="15" destOrd="0" presId="urn:microsoft.com/office/officeart/2016/7/layout/RepeatingBendingProcessNew"/>
    <dgm:cxn modelId="{A405BEB4-F4BF-4AF1-8060-E0EFB6DD221D}" type="presParOf" srcId="{DC581343-CE11-473E-9428-C4F34BB071A2}" destId="{A0984B9D-E1B3-486E-835B-D70A52C17CD0}" srcOrd="0" destOrd="0" presId="urn:microsoft.com/office/officeart/2016/7/layout/RepeatingBendingProcessNew"/>
    <dgm:cxn modelId="{123A73ED-BE8A-44DC-9750-D73EBA48C3DF}" type="presParOf" srcId="{C79EA809-A431-404B-926B-A1127579A830}" destId="{A08EA568-DA49-47A7-8F33-292A4D262BC6}" srcOrd="16" destOrd="0" presId="urn:microsoft.com/office/officeart/2016/7/layout/RepeatingBendingProcessNew"/>
    <dgm:cxn modelId="{9457B44B-2255-48B7-921E-8180BCC4EEB4}" type="presParOf" srcId="{C79EA809-A431-404B-926B-A1127579A830}" destId="{944C4395-141A-4BB9-AE10-1E7E2D12D79A}" srcOrd="17" destOrd="0" presId="urn:microsoft.com/office/officeart/2016/7/layout/RepeatingBendingProcessNew"/>
    <dgm:cxn modelId="{CF6857F6-1DB0-4095-9282-A8DB9740D7DD}" type="presParOf" srcId="{944C4395-141A-4BB9-AE10-1E7E2D12D79A}" destId="{38AB88CF-BDE3-4E19-910C-459D15967F41}" srcOrd="0" destOrd="0" presId="urn:microsoft.com/office/officeart/2016/7/layout/RepeatingBendingProcessNew"/>
    <dgm:cxn modelId="{1005E856-46A7-4585-B7A5-E6FECD29D030}" type="presParOf" srcId="{C79EA809-A431-404B-926B-A1127579A830}" destId="{85CAE3CC-2925-4D1D-8CC1-CAE402DE3947}" srcOrd="18" destOrd="0" presId="urn:microsoft.com/office/officeart/2016/7/layout/RepeatingBendingProcessNew"/>
    <dgm:cxn modelId="{BD1F20C0-A43B-4177-A281-98F20C2F3A94}" type="presParOf" srcId="{C79EA809-A431-404B-926B-A1127579A830}" destId="{CE049DC5-C9C0-4F71-B8F1-99EC2884377C}" srcOrd="19" destOrd="0" presId="urn:microsoft.com/office/officeart/2016/7/layout/RepeatingBendingProcessNew"/>
    <dgm:cxn modelId="{D50BDAB2-3CA6-4906-93EC-A21FEB81BE30}" type="presParOf" srcId="{CE049DC5-C9C0-4F71-B8F1-99EC2884377C}" destId="{2BBDF61D-60ED-4F8C-80FD-2C6AFFDD9FA0}" srcOrd="0" destOrd="0" presId="urn:microsoft.com/office/officeart/2016/7/layout/RepeatingBendingProcessNew"/>
    <dgm:cxn modelId="{4EAD07B1-289C-4047-9B45-EB669D803CAB}" type="presParOf" srcId="{C79EA809-A431-404B-926B-A1127579A830}" destId="{67771CC4-9244-4531-9402-9FECDD40C12A}" srcOrd="20" destOrd="0" presId="urn:microsoft.com/office/officeart/2016/7/layout/RepeatingBendingProcessNew"/>
    <dgm:cxn modelId="{B668F357-7C7F-44EB-ACCB-8502A629A7C7}" type="presParOf" srcId="{C79EA809-A431-404B-926B-A1127579A830}" destId="{7F524DE1-CB6E-4C51-9F9A-C385D9110CEE}" srcOrd="21" destOrd="0" presId="urn:microsoft.com/office/officeart/2016/7/layout/RepeatingBendingProcessNew"/>
    <dgm:cxn modelId="{6B575E2F-9756-4741-91E0-5E0965376AC8}" type="presParOf" srcId="{7F524DE1-CB6E-4C51-9F9A-C385D9110CEE}" destId="{A0429CF2-737C-452A-9E71-7068E3B63017}" srcOrd="0" destOrd="0" presId="urn:microsoft.com/office/officeart/2016/7/layout/RepeatingBendingProcessNew"/>
    <dgm:cxn modelId="{65BE08E7-8576-4321-BEB9-E036711C8ADD}" type="presParOf" srcId="{C79EA809-A431-404B-926B-A1127579A830}" destId="{CBB89FB6-F6EE-4E17-A244-B9BDE8F9EC0D}" srcOrd="2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F7FA0CA-43C3-4E18-99C9-FDF08CBE7481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D5EFA68-AF5C-4F65-B5F8-434DC76CD212}">
      <dgm:prSet/>
      <dgm:spPr/>
      <dgm:t>
        <a:bodyPr/>
        <a:lstStyle/>
        <a:p>
          <a:r>
            <a:rPr lang="en-US"/>
            <a:t>Productivity allows goals to be met. </a:t>
          </a:r>
        </a:p>
      </dgm:t>
    </dgm:pt>
    <dgm:pt modelId="{3D2A0870-DABF-4082-AE56-5E6FE3E8385F}" type="parTrans" cxnId="{20019207-5C3A-4CB2-9C42-EBF472D539B2}">
      <dgm:prSet/>
      <dgm:spPr/>
      <dgm:t>
        <a:bodyPr/>
        <a:lstStyle/>
        <a:p>
          <a:endParaRPr lang="en-US"/>
        </a:p>
      </dgm:t>
    </dgm:pt>
    <dgm:pt modelId="{9AA70420-D319-4054-81AE-7686620A6B7A}" type="sibTrans" cxnId="{20019207-5C3A-4CB2-9C42-EBF472D539B2}">
      <dgm:prSet/>
      <dgm:spPr/>
      <dgm:t>
        <a:bodyPr/>
        <a:lstStyle/>
        <a:p>
          <a:endParaRPr lang="en-US"/>
        </a:p>
      </dgm:t>
    </dgm:pt>
    <dgm:pt modelId="{97C5555E-8074-4B05-8719-7A70D6CBC546}">
      <dgm:prSet/>
      <dgm:spPr/>
      <dgm:t>
        <a:bodyPr/>
        <a:lstStyle/>
        <a:p>
          <a:r>
            <a:rPr lang="en-US"/>
            <a:t>Productivity opens up a new flow of creativity.</a:t>
          </a:r>
        </a:p>
      </dgm:t>
    </dgm:pt>
    <dgm:pt modelId="{02B11221-FEBF-42B7-B65E-30BBC93308D7}" type="parTrans" cxnId="{26A36C3A-7AB8-41B8-99EB-794CD6A6963E}">
      <dgm:prSet/>
      <dgm:spPr/>
      <dgm:t>
        <a:bodyPr/>
        <a:lstStyle/>
        <a:p>
          <a:endParaRPr lang="en-US"/>
        </a:p>
      </dgm:t>
    </dgm:pt>
    <dgm:pt modelId="{08AE800A-E6C1-4376-B8DB-0DB7EDEEBB37}" type="sibTrans" cxnId="{26A36C3A-7AB8-41B8-99EB-794CD6A6963E}">
      <dgm:prSet/>
      <dgm:spPr/>
      <dgm:t>
        <a:bodyPr/>
        <a:lstStyle/>
        <a:p>
          <a:endParaRPr lang="en-US"/>
        </a:p>
      </dgm:t>
    </dgm:pt>
    <dgm:pt modelId="{35C84C29-47BE-4651-B879-2F9DAD63AD15}">
      <dgm:prSet/>
      <dgm:spPr/>
      <dgm:t>
        <a:bodyPr/>
        <a:lstStyle/>
        <a:p>
          <a:r>
            <a:rPr lang="en-US"/>
            <a:t>Productivity moves us to new and innovative ideas.</a:t>
          </a:r>
        </a:p>
      </dgm:t>
    </dgm:pt>
    <dgm:pt modelId="{46C2E97F-F77A-492C-A77F-933FB8417029}" type="parTrans" cxnId="{1426C729-459B-4BE8-9B90-6E5300FDC46C}">
      <dgm:prSet/>
      <dgm:spPr/>
      <dgm:t>
        <a:bodyPr/>
        <a:lstStyle/>
        <a:p>
          <a:endParaRPr lang="en-US"/>
        </a:p>
      </dgm:t>
    </dgm:pt>
    <dgm:pt modelId="{A69176EE-F782-4484-93FF-160AE8F20315}" type="sibTrans" cxnId="{1426C729-459B-4BE8-9B90-6E5300FDC46C}">
      <dgm:prSet/>
      <dgm:spPr/>
      <dgm:t>
        <a:bodyPr/>
        <a:lstStyle/>
        <a:p>
          <a:endParaRPr lang="en-US"/>
        </a:p>
      </dgm:t>
    </dgm:pt>
    <dgm:pt modelId="{9E9078EE-AAAC-43BF-9B73-AC1238890AB4}">
      <dgm:prSet/>
      <dgm:spPr/>
      <dgm:t>
        <a:bodyPr/>
        <a:lstStyle/>
        <a:p>
          <a:r>
            <a:rPr lang="en-US"/>
            <a:t>Productivity “wakes up” those around you to be productivity.</a:t>
          </a:r>
        </a:p>
      </dgm:t>
    </dgm:pt>
    <dgm:pt modelId="{82F3624A-0C58-4FEF-8638-750AD47899D4}" type="parTrans" cxnId="{E797605C-DA92-4E75-B7EE-6E6109E422FC}">
      <dgm:prSet/>
      <dgm:spPr/>
      <dgm:t>
        <a:bodyPr/>
        <a:lstStyle/>
        <a:p>
          <a:endParaRPr lang="en-US"/>
        </a:p>
      </dgm:t>
    </dgm:pt>
    <dgm:pt modelId="{2D44B77E-7EBA-4389-AE07-B69595B4E108}" type="sibTrans" cxnId="{E797605C-DA92-4E75-B7EE-6E6109E422FC}">
      <dgm:prSet/>
      <dgm:spPr/>
      <dgm:t>
        <a:bodyPr/>
        <a:lstStyle/>
        <a:p>
          <a:endParaRPr lang="en-US"/>
        </a:p>
      </dgm:t>
    </dgm:pt>
    <dgm:pt modelId="{73E7A45E-836E-4109-8E2D-51D2D69F3AAF}">
      <dgm:prSet/>
      <dgm:spPr/>
      <dgm:t>
        <a:bodyPr/>
        <a:lstStyle/>
        <a:p>
          <a:r>
            <a:rPr lang="en-US"/>
            <a:t>Productivity energizes the team to do more because they see right outcomes.</a:t>
          </a:r>
        </a:p>
      </dgm:t>
    </dgm:pt>
    <dgm:pt modelId="{8A64FFDF-30DD-4B62-952A-2ADAACA07461}" type="parTrans" cxnId="{16B650DE-F951-4E60-B510-CDAE4760D842}">
      <dgm:prSet/>
      <dgm:spPr/>
      <dgm:t>
        <a:bodyPr/>
        <a:lstStyle/>
        <a:p>
          <a:endParaRPr lang="en-US"/>
        </a:p>
      </dgm:t>
    </dgm:pt>
    <dgm:pt modelId="{BC362EB8-711F-44DB-860C-340A3AF6C27C}" type="sibTrans" cxnId="{16B650DE-F951-4E60-B510-CDAE4760D842}">
      <dgm:prSet/>
      <dgm:spPr/>
      <dgm:t>
        <a:bodyPr/>
        <a:lstStyle/>
        <a:p>
          <a:endParaRPr lang="en-US"/>
        </a:p>
      </dgm:t>
    </dgm:pt>
    <dgm:pt modelId="{DC528FE7-F97A-4C45-AA23-D10F7EAE7060}">
      <dgm:prSet/>
      <dgm:spPr/>
      <dgm:t>
        <a:bodyPr/>
        <a:lstStyle/>
        <a:p>
          <a:r>
            <a:rPr lang="en-US"/>
            <a:t>Productivity inspires greater ideas.</a:t>
          </a:r>
        </a:p>
      </dgm:t>
    </dgm:pt>
    <dgm:pt modelId="{A75EE103-50EB-49F1-9EB1-FE1CC9F46CB4}" type="parTrans" cxnId="{573CCC22-D3B6-4206-807F-42C31EC1CA3B}">
      <dgm:prSet/>
      <dgm:spPr/>
      <dgm:t>
        <a:bodyPr/>
        <a:lstStyle/>
        <a:p>
          <a:endParaRPr lang="en-US"/>
        </a:p>
      </dgm:t>
    </dgm:pt>
    <dgm:pt modelId="{B6C4115A-F8DD-4086-B7EE-7DC34BCACC1F}" type="sibTrans" cxnId="{573CCC22-D3B6-4206-807F-42C31EC1CA3B}">
      <dgm:prSet/>
      <dgm:spPr/>
      <dgm:t>
        <a:bodyPr/>
        <a:lstStyle/>
        <a:p>
          <a:endParaRPr lang="en-US"/>
        </a:p>
      </dgm:t>
    </dgm:pt>
    <dgm:pt modelId="{4259A1B3-89B9-4E1C-9A9E-F7574FAE135F}">
      <dgm:prSet/>
      <dgm:spPr/>
      <dgm:t>
        <a:bodyPr/>
        <a:lstStyle/>
        <a:p>
          <a:r>
            <a:rPr lang="en-US"/>
            <a:t>Productivity allows you the ability to collaborate more effectively with your team.</a:t>
          </a:r>
        </a:p>
      </dgm:t>
    </dgm:pt>
    <dgm:pt modelId="{EFC9C0BB-FFD5-428B-A312-DC8D9BC8CB9A}" type="parTrans" cxnId="{14057FAF-42D6-4A27-9CEF-0D8059E6B310}">
      <dgm:prSet/>
      <dgm:spPr/>
      <dgm:t>
        <a:bodyPr/>
        <a:lstStyle/>
        <a:p>
          <a:endParaRPr lang="en-US"/>
        </a:p>
      </dgm:t>
    </dgm:pt>
    <dgm:pt modelId="{ABF100FC-59C7-472A-AC87-EEE33D0AB794}" type="sibTrans" cxnId="{14057FAF-42D6-4A27-9CEF-0D8059E6B310}">
      <dgm:prSet/>
      <dgm:spPr/>
      <dgm:t>
        <a:bodyPr/>
        <a:lstStyle/>
        <a:p>
          <a:endParaRPr lang="en-US"/>
        </a:p>
      </dgm:t>
    </dgm:pt>
    <dgm:pt modelId="{350AB730-B734-4313-8781-544B51A396CD}">
      <dgm:prSet/>
      <dgm:spPr/>
      <dgm:t>
        <a:bodyPr/>
        <a:lstStyle/>
        <a:p>
          <a:r>
            <a:rPr lang="en-US"/>
            <a:t>Productivity pushes you to look for solutions for the new normal which makes you successful.</a:t>
          </a:r>
        </a:p>
      </dgm:t>
    </dgm:pt>
    <dgm:pt modelId="{45ADEE58-B94B-4946-840E-D0C2EBD2EC70}" type="parTrans" cxnId="{E8656715-438D-4133-9517-4786B1297C22}">
      <dgm:prSet/>
      <dgm:spPr/>
      <dgm:t>
        <a:bodyPr/>
        <a:lstStyle/>
        <a:p>
          <a:endParaRPr lang="en-US"/>
        </a:p>
      </dgm:t>
    </dgm:pt>
    <dgm:pt modelId="{D5F593D9-4AA5-4F19-B05B-B772CFCE95A3}" type="sibTrans" cxnId="{E8656715-438D-4133-9517-4786B1297C22}">
      <dgm:prSet/>
      <dgm:spPr/>
      <dgm:t>
        <a:bodyPr/>
        <a:lstStyle/>
        <a:p>
          <a:endParaRPr lang="en-US"/>
        </a:p>
      </dgm:t>
    </dgm:pt>
    <dgm:pt modelId="{8F6D6546-6344-4AA0-B223-8051456FC0F2}">
      <dgm:prSet/>
      <dgm:spPr/>
      <dgm:t>
        <a:bodyPr/>
        <a:lstStyle/>
        <a:p>
          <a:r>
            <a:rPr lang="en-US"/>
            <a:t>Productivity allows you to see and draw on the strengths around you.</a:t>
          </a:r>
        </a:p>
      </dgm:t>
    </dgm:pt>
    <dgm:pt modelId="{A76F8A3E-A156-4CCC-975F-9F7D4120C89E}" type="parTrans" cxnId="{0641578F-0E17-493B-9B73-FA42331695D0}">
      <dgm:prSet/>
      <dgm:spPr/>
      <dgm:t>
        <a:bodyPr/>
        <a:lstStyle/>
        <a:p>
          <a:endParaRPr lang="en-US"/>
        </a:p>
      </dgm:t>
    </dgm:pt>
    <dgm:pt modelId="{0DA09946-B4ED-455F-ACB9-3C8A806737A7}" type="sibTrans" cxnId="{0641578F-0E17-493B-9B73-FA42331695D0}">
      <dgm:prSet/>
      <dgm:spPr/>
      <dgm:t>
        <a:bodyPr/>
        <a:lstStyle/>
        <a:p>
          <a:endParaRPr lang="en-US"/>
        </a:p>
      </dgm:t>
    </dgm:pt>
    <dgm:pt modelId="{08D12609-485A-4154-8251-3D38CE17B8A6}">
      <dgm:prSet/>
      <dgm:spPr/>
      <dgm:t>
        <a:bodyPr/>
        <a:lstStyle/>
        <a:p>
          <a:r>
            <a:rPr lang="en-US" dirty="0"/>
            <a:t>Productivity resets the focus and creates forward momentum for success.</a:t>
          </a:r>
        </a:p>
      </dgm:t>
    </dgm:pt>
    <dgm:pt modelId="{612948A5-5CBF-4E6C-AD5A-0862E952D25B}" type="parTrans" cxnId="{7B05E6D2-964F-45B8-AEA9-BE5E8EE4E5D5}">
      <dgm:prSet/>
      <dgm:spPr/>
      <dgm:t>
        <a:bodyPr/>
        <a:lstStyle/>
        <a:p>
          <a:endParaRPr lang="en-US"/>
        </a:p>
      </dgm:t>
    </dgm:pt>
    <dgm:pt modelId="{A2837B08-59AE-4C9C-88AE-226600450E0C}" type="sibTrans" cxnId="{7B05E6D2-964F-45B8-AEA9-BE5E8EE4E5D5}">
      <dgm:prSet/>
      <dgm:spPr/>
      <dgm:t>
        <a:bodyPr/>
        <a:lstStyle/>
        <a:p>
          <a:endParaRPr lang="en-US"/>
        </a:p>
      </dgm:t>
    </dgm:pt>
    <dgm:pt modelId="{83654F0F-EEFC-4D8A-AFB1-93F0B61C2417}">
      <dgm:prSet/>
      <dgm:spPr/>
      <dgm:t>
        <a:bodyPr/>
        <a:lstStyle/>
        <a:p>
          <a:r>
            <a:rPr lang="en-US" dirty="0"/>
            <a:t>Productivity mindset gives you the ability to know how to professionalize conflict.</a:t>
          </a:r>
        </a:p>
      </dgm:t>
    </dgm:pt>
    <dgm:pt modelId="{83B30737-B1BB-487D-A3A3-B9C407D17C1F}" type="parTrans" cxnId="{0954090B-695C-4503-80C7-0E14846B5252}">
      <dgm:prSet/>
      <dgm:spPr/>
      <dgm:t>
        <a:bodyPr/>
        <a:lstStyle/>
        <a:p>
          <a:endParaRPr lang="en-US"/>
        </a:p>
      </dgm:t>
    </dgm:pt>
    <dgm:pt modelId="{D3D095CE-6B92-43CD-AA73-732803D09A30}" type="sibTrans" cxnId="{0954090B-695C-4503-80C7-0E14846B5252}">
      <dgm:prSet/>
      <dgm:spPr/>
      <dgm:t>
        <a:bodyPr/>
        <a:lstStyle/>
        <a:p>
          <a:endParaRPr lang="en-US"/>
        </a:p>
      </dgm:t>
    </dgm:pt>
    <dgm:pt modelId="{0F0A1DAE-1FC1-4CB1-BE99-4BE70FB281F4}" type="pres">
      <dgm:prSet presAssocID="{EF7FA0CA-43C3-4E18-99C9-FDF08CBE7481}" presName="Name0" presStyleCnt="0">
        <dgm:presLayoutVars>
          <dgm:dir/>
          <dgm:resizeHandles val="exact"/>
        </dgm:presLayoutVars>
      </dgm:prSet>
      <dgm:spPr/>
    </dgm:pt>
    <dgm:pt modelId="{D266B2DD-0C0E-4B1D-90D0-68960C8080AB}" type="pres">
      <dgm:prSet presAssocID="{CD5EFA68-AF5C-4F65-B5F8-434DC76CD212}" presName="node" presStyleLbl="node1" presStyleIdx="0" presStyleCnt="11">
        <dgm:presLayoutVars>
          <dgm:bulletEnabled val="1"/>
        </dgm:presLayoutVars>
      </dgm:prSet>
      <dgm:spPr/>
    </dgm:pt>
    <dgm:pt modelId="{2991D009-1BE8-4FC0-AA99-54505EB60D51}" type="pres">
      <dgm:prSet presAssocID="{9AA70420-D319-4054-81AE-7686620A6B7A}" presName="sibTrans" presStyleLbl="sibTrans1D1" presStyleIdx="0" presStyleCnt="10"/>
      <dgm:spPr/>
    </dgm:pt>
    <dgm:pt modelId="{370EC6E4-AC54-4EB5-8B06-7D20296600E0}" type="pres">
      <dgm:prSet presAssocID="{9AA70420-D319-4054-81AE-7686620A6B7A}" presName="connectorText" presStyleLbl="sibTrans1D1" presStyleIdx="0" presStyleCnt="10"/>
      <dgm:spPr/>
    </dgm:pt>
    <dgm:pt modelId="{3CCA2B79-B71E-444E-9AFC-EAE52CB9E455}" type="pres">
      <dgm:prSet presAssocID="{97C5555E-8074-4B05-8719-7A70D6CBC546}" presName="node" presStyleLbl="node1" presStyleIdx="1" presStyleCnt="11">
        <dgm:presLayoutVars>
          <dgm:bulletEnabled val="1"/>
        </dgm:presLayoutVars>
      </dgm:prSet>
      <dgm:spPr/>
    </dgm:pt>
    <dgm:pt modelId="{33F1B02A-5EF6-4982-88AE-DC646BEFF7C1}" type="pres">
      <dgm:prSet presAssocID="{08AE800A-E6C1-4376-B8DB-0DB7EDEEBB37}" presName="sibTrans" presStyleLbl="sibTrans1D1" presStyleIdx="1" presStyleCnt="10"/>
      <dgm:spPr/>
    </dgm:pt>
    <dgm:pt modelId="{5B674624-AADB-4032-A524-37781255BDE5}" type="pres">
      <dgm:prSet presAssocID="{08AE800A-E6C1-4376-B8DB-0DB7EDEEBB37}" presName="connectorText" presStyleLbl="sibTrans1D1" presStyleIdx="1" presStyleCnt="10"/>
      <dgm:spPr/>
    </dgm:pt>
    <dgm:pt modelId="{C4EB1730-7254-4B3E-A26E-F9B6C8FC01D8}" type="pres">
      <dgm:prSet presAssocID="{35C84C29-47BE-4651-B879-2F9DAD63AD15}" presName="node" presStyleLbl="node1" presStyleIdx="2" presStyleCnt="11">
        <dgm:presLayoutVars>
          <dgm:bulletEnabled val="1"/>
        </dgm:presLayoutVars>
      </dgm:prSet>
      <dgm:spPr/>
    </dgm:pt>
    <dgm:pt modelId="{0BAE237E-2DAD-4A2B-B392-D490C7FFC044}" type="pres">
      <dgm:prSet presAssocID="{A69176EE-F782-4484-93FF-160AE8F20315}" presName="sibTrans" presStyleLbl="sibTrans1D1" presStyleIdx="2" presStyleCnt="10"/>
      <dgm:spPr/>
    </dgm:pt>
    <dgm:pt modelId="{6D254D1C-5672-40AA-814F-6A88CB7E4D05}" type="pres">
      <dgm:prSet presAssocID="{A69176EE-F782-4484-93FF-160AE8F20315}" presName="connectorText" presStyleLbl="sibTrans1D1" presStyleIdx="2" presStyleCnt="10"/>
      <dgm:spPr/>
    </dgm:pt>
    <dgm:pt modelId="{4C70CB6D-17C1-40DB-8F2D-EE405390A0BD}" type="pres">
      <dgm:prSet presAssocID="{9E9078EE-AAAC-43BF-9B73-AC1238890AB4}" presName="node" presStyleLbl="node1" presStyleIdx="3" presStyleCnt="11">
        <dgm:presLayoutVars>
          <dgm:bulletEnabled val="1"/>
        </dgm:presLayoutVars>
      </dgm:prSet>
      <dgm:spPr/>
    </dgm:pt>
    <dgm:pt modelId="{01855295-AD52-4AE6-AF4C-09A9CB0BD80C}" type="pres">
      <dgm:prSet presAssocID="{2D44B77E-7EBA-4389-AE07-B69595B4E108}" presName="sibTrans" presStyleLbl="sibTrans1D1" presStyleIdx="3" presStyleCnt="10"/>
      <dgm:spPr/>
    </dgm:pt>
    <dgm:pt modelId="{FB15CB92-3672-41A9-9E7D-83A882792B20}" type="pres">
      <dgm:prSet presAssocID="{2D44B77E-7EBA-4389-AE07-B69595B4E108}" presName="connectorText" presStyleLbl="sibTrans1D1" presStyleIdx="3" presStyleCnt="10"/>
      <dgm:spPr/>
    </dgm:pt>
    <dgm:pt modelId="{A4365EDE-4662-4133-ADCC-D68C9C7CA94A}" type="pres">
      <dgm:prSet presAssocID="{73E7A45E-836E-4109-8E2D-51D2D69F3AAF}" presName="node" presStyleLbl="node1" presStyleIdx="4" presStyleCnt="11">
        <dgm:presLayoutVars>
          <dgm:bulletEnabled val="1"/>
        </dgm:presLayoutVars>
      </dgm:prSet>
      <dgm:spPr/>
    </dgm:pt>
    <dgm:pt modelId="{CF30B58D-F0D5-4070-A0A1-40ABD64D3903}" type="pres">
      <dgm:prSet presAssocID="{BC362EB8-711F-44DB-860C-340A3AF6C27C}" presName="sibTrans" presStyleLbl="sibTrans1D1" presStyleIdx="4" presStyleCnt="10"/>
      <dgm:spPr/>
    </dgm:pt>
    <dgm:pt modelId="{FADD6DD9-61E7-4F88-9387-FFC4E6823C85}" type="pres">
      <dgm:prSet presAssocID="{BC362EB8-711F-44DB-860C-340A3AF6C27C}" presName="connectorText" presStyleLbl="sibTrans1D1" presStyleIdx="4" presStyleCnt="10"/>
      <dgm:spPr/>
    </dgm:pt>
    <dgm:pt modelId="{6DDFBA76-CCAA-419F-BCFD-19F0D1177D2C}" type="pres">
      <dgm:prSet presAssocID="{DC528FE7-F97A-4C45-AA23-D10F7EAE7060}" presName="node" presStyleLbl="node1" presStyleIdx="5" presStyleCnt="11">
        <dgm:presLayoutVars>
          <dgm:bulletEnabled val="1"/>
        </dgm:presLayoutVars>
      </dgm:prSet>
      <dgm:spPr/>
    </dgm:pt>
    <dgm:pt modelId="{9DBC0C89-837C-4964-B58F-7A47E5BE27CC}" type="pres">
      <dgm:prSet presAssocID="{B6C4115A-F8DD-4086-B7EE-7DC34BCACC1F}" presName="sibTrans" presStyleLbl="sibTrans1D1" presStyleIdx="5" presStyleCnt="10"/>
      <dgm:spPr/>
    </dgm:pt>
    <dgm:pt modelId="{71DA8240-6BD0-40F0-BEE8-36FEC17B8134}" type="pres">
      <dgm:prSet presAssocID="{B6C4115A-F8DD-4086-B7EE-7DC34BCACC1F}" presName="connectorText" presStyleLbl="sibTrans1D1" presStyleIdx="5" presStyleCnt="10"/>
      <dgm:spPr/>
    </dgm:pt>
    <dgm:pt modelId="{767924B8-9966-4F20-A470-877992480A4B}" type="pres">
      <dgm:prSet presAssocID="{4259A1B3-89B9-4E1C-9A9E-F7574FAE135F}" presName="node" presStyleLbl="node1" presStyleIdx="6" presStyleCnt="11">
        <dgm:presLayoutVars>
          <dgm:bulletEnabled val="1"/>
        </dgm:presLayoutVars>
      </dgm:prSet>
      <dgm:spPr/>
    </dgm:pt>
    <dgm:pt modelId="{F849E44B-0D1A-4F22-8742-08997DF9CABC}" type="pres">
      <dgm:prSet presAssocID="{ABF100FC-59C7-472A-AC87-EEE33D0AB794}" presName="sibTrans" presStyleLbl="sibTrans1D1" presStyleIdx="6" presStyleCnt="10"/>
      <dgm:spPr/>
    </dgm:pt>
    <dgm:pt modelId="{68C5B079-69E5-4C5B-AA6C-5CA8A2D738FB}" type="pres">
      <dgm:prSet presAssocID="{ABF100FC-59C7-472A-AC87-EEE33D0AB794}" presName="connectorText" presStyleLbl="sibTrans1D1" presStyleIdx="6" presStyleCnt="10"/>
      <dgm:spPr/>
    </dgm:pt>
    <dgm:pt modelId="{A3C52425-13BF-4717-9D41-586BA80D0313}" type="pres">
      <dgm:prSet presAssocID="{350AB730-B734-4313-8781-544B51A396CD}" presName="node" presStyleLbl="node1" presStyleIdx="7" presStyleCnt="11">
        <dgm:presLayoutVars>
          <dgm:bulletEnabled val="1"/>
        </dgm:presLayoutVars>
      </dgm:prSet>
      <dgm:spPr/>
    </dgm:pt>
    <dgm:pt modelId="{F7DC14CD-5A09-47A7-9532-41EC44FADAEA}" type="pres">
      <dgm:prSet presAssocID="{D5F593D9-4AA5-4F19-B05B-B772CFCE95A3}" presName="sibTrans" presStyleLbl="sibTrans1D1" presStyleIdx="7" presStyleCnt="10"/>
      <dgm:spPr/>
    </dgm:pt>
    <dgm:pt modelId="{F1EEC473-88DF-4216-AF8D-9C42646C13DB}" type="pres">
      <dgm:prSet presAssocID="{D5F593D9-4AA5-4F19-B05B-B772CFCE95A3}" presName="connectorText" presStyleLbl="sibTrans1D1" presStyleIdx="7" presStyleCnt="10"/>
      <dgm:spPr/>
    </dgm:pt>
    <dgm:pt modelId="{209A3E21-08ED-4713-8194-95EB2FA0BC71}" type="pres">
      <dgm:prSet presAssocID="{8F6D6546-6344-4AA0-B223-8051456FC0F2}" presName="node" presStyleLbl="node1" presStyleIdx="8" presStyleCnt="11">
        <dgm:presLayoutVars>
          <dgm:bulletEnabled val="1"/>
        </dgm:presLayoutVars>
      </dgm:prSet>
      <dgm:spPr/>
    </dgm:pt>
    <dgm:pt modelId="{C1297D28-AAA3-4624-9B74-25FE73ED4436}" type="pres">
      <dgm:prSet presAssocID="{0DA09946-B4ED-455F-ACB9-3C8A806737A7}" presName="sibTrans" presStyleLbl="sibTrans1D1" presStyleIdx="8" presStyleCnt="10"/>
      <dgm:spPr/>
    </dgm:pt>
    <dgm:pt modelId="{E746CA16-A29E-4070-AD1E-6E46CEE8BD5F}" type="pres">
      <dgm:prSet presAssocID="{0DA09946-B4ED-455F-ACB9-3C8A806737A7}" presName="connectorText" presStyleLbl="sibTrans1D1" presStyleIdx="8" presStyleCnt="10"/>
      <dgm:spPr/>
    </dgm:pt>
    <dgm:pt modelId="{9EAD4BE3-8019-442D-B523-F8058FF07014}" type="pres">
      <dgm:prSet presAssocID="{08D12609-485A-4154-8251-3D38CE17B8A6}" presName="node" presStyleLbl="node1" presStyleIdx="9" presStyleCnt="11">
        <dgm:presLayoutVars>
          <dgm:bulletEnabled val="1"/>
        </dgm:presLayoutVars>
      </dgm:prSet>
      <dgm:spPr/>
    </dgm:pt>
    <dgm:pt modelId="{ED61CE5F-E8F9-47E4-A82E-8FC52AED1065}" type="pres">
      <dgm:prSet presAssocID="{A2837B08-59AE-4C9C-88AE-226600450E0C}" presName="sibTrans" presStyleLbl="sibTrans1D1" presStyleIdx="9" presStyleCnt="10"/>
      <dgm:spPr/>
    </dgm:pt>
    <dgm:pt modelId="{0C47C9B5-A674-4F86-9B45-148628B51A0C}" type="pres">
      <dgm:prSet presAssocID="{A2837B08-59AE-4C9C-88AE-226600450E0C}" presName="connectorText" presStyleLbl="sibTrans1D1" presStyleIdx="9" presStyleCnt="10"/>
      <dgm:spPr/>
    </dgm:pt>
    <dgm:pt modelId="{CEE0019D-7261-4CB6-B0D3-AEAE5E8214CA}" type="pres">
      <dgm:prSet presAssocID="{83654F0F-EEFC-4D8A-AFB1-93F0B61C2417}" presName="node" presStyleLbl="node1" presStyleIdx="10" presStyleCnt="11">
        <dgm:presLayoutVars>
          <dgm:bulletEnabled val="1"/>
        </dgm:presLayoutVars>
      </dgm:prSet>
      <dgm:spPr/>
    </dgm:pt>
  </dgm:ptLst>
  <dgm:cxnLst>
    <dgm:cxn modelId="{20019207-5C3A-4CB2-9C42-EBF472D539B2}" srcId="{EF7FA0CA-43C3-4E18-99C9-FDF08CBE7481}" destId="{CD5EFA68-AF5C-4F65-B5F8-434DC76CD212}" srcOrd="0" destOrd="0" parTransId="{3D2A0870-DABF-4082-AE56-5E6FE3E8385F}" sibTransId="{9AA70420-D319-4054-81AE-7686620A6B7A}"/>
    <dgm:cxn modelId="{0954090B-695C-4503-80C7-0E14846B5252}" srcId="{EF7FA0CA-43C3-4E18-99C9-FDF08CBE7481}" destId="{83654F0F-EEFC-4D8A-AFB1-93F0B61C2417}" srcOrd="10" destOrd="0" parTransId="{83B30737-B1BB-487D-A3A3-B9C407D17C1F}" sibTransId="{D3D095CE-6B92-43CD-AA73-732803D09A30}"/>
    <dgm:cxn modelId="{F8D3A60C-C9B9-4885-9242-6E7E83C54C29}" type="presOf" srcId="{08AE800A-E6C1-4376-B8DB-0DB7EDEEBB37}" destId="{33F1B02A-5EF6-4982-88AE-DC646BEFF7C1}" srcOrd="0" destOrd="0" presId="urn:microsoft.com/office/officeart/2016/7/layout/RepeatingBendingProcessNew"/>
    <dgm:cxn modelId="{52D1E50E-9458-49CD-941E-B3BDCE4BEFBF}" type="presOf" srcId="{9E9078EE-AAAC-43BF-9B73-AC1238890AB4}" destId="{4C70CB6D-17C1-40DB-8F2D-EE405390A0BD}" srcOrd="0" destOrd="0" presId="urn:microsoft.com/office/officeart/2016/7/layout/RepeatingBendingProcessNew"/>
    <dgm:cxn modelId="{69086515-216B-4B6C-9DF2-E104D9C483EF}" type="presOf" srcId="{9AA70420-D319-4054-81AE-7686620A6B7A}" destId="{370EC6E4-AC54-4EB5-8B06-7D20296600E0}" srcOrd="1" destOrd="0" presId="urn:microsoft.com/office/officeart/2016/7/layout/RepeatingBendingProcessNew"/>
    <dgm:cxn modelId="{E8656715-438D-4133-9517-4786B1297C22}" srcId="{EF7FA0CA-43C3-4E18-99C9-FDF08CBE7481}" destId="{350AB730-B734-4313-8781-544B51A396CD}" srcOrd="7" destOrd="0" parTransId="{45ADEE58-B94B-4946-840E-D0C2EBD2EC70}" sibTransId="{D5F593D9-4AA5-4F19-B05B-B772CFCE95A3}"/>
    <dgm:cxn modelId="{F1E8D61F-8267-4CF9-9208-B516EADA3104}" type="presOf" srcId="{0DA09946-B4ED-455F-ACB9-3C8A806737A7}" destId="{C1297D28-AAA3-4624-9B74-25FE73ED4436}" srcOrd="0" destOrd="0" presId="urn:microsoft.com/office/officeart/2016/7/layout/RepeatingBendingProcessNew"/>
    <dgm:cxn modelId="{573CCC22-D3B6-4206-807F-42C31EC1CA3B}" srcId="{EF7FA0CA-43C3-4E18-99C9-FDF08CBE7481}" destId="{DC528FE7-F97A-4C45-AA23-D10F7EAE7060}" srcOrd="5" destOrd="0" parTransId="{A75EE103-50EB-49F1-9EB1-FE1CC9F46CB4}" sibTransId="{B6C4115A-F8DD-4086-B7EE-7DC34BCACC1F}"/>
    <dgm:cxn modelId="{AD9DA323-F527-4F93-B658-FD9D9EED1B9A}" type="presOf" srcId="{8F6D6546-6344-4AA0-B223-8051456FC0F2}" destId="{209A3E21-08ED-4713-8194-95EB2FA0BC71}" srcOrd="0" destOrd="0" presId="urn:microsoft.com/office/officeart/2016/7/layout/RepeatingBendingProcessNew"/>
    <dgm:cxn modelId="{1426C729-459B-4BE8-9B90-6E5300FDC46C}" srcId="{EF7FA0CA-43C3-4E18-99C9-FDF08CBE7481}" destId="{35C84C29-47BE-4651-B879-2F9DAD63AD15}" srcOrd="2" destOrd="0" parTransId="{46C2E97F-F77A-492C-A77F-933FB8417029}" sibTransId="{A69176EE-F782-4484-93FF-160AE8F20315}"/>
    <dgm:cxn modelId="{AE2D4231-AEDA-4012-BDA3-846740429E33}" type="presOf" srcId="{83654F0F-EEFC-4D8A-AFB1-93F0B61C2417}" destId="{CEE0019D-7261-4CB6-B0D3-AEAE5E8214CA}" srcOrd="0" destOrd="0" presId="urn:microsoft.com/office/officeart/2016/7/layout/RepeatingBendingProcessNew"/>
    <dgm:cxn modelId="{26A36C3A-7AB8-41B8-99EB-794CD6A6963E}" srcId="{EF7FA0CA-43C3-4E18-99C9-FDF08CBE7481}" destId="{97C5555E-8074-4B05-8719-7A70D6CBC546}" srcOrd="1" destOrd="0" parTransId="{02B11221-FEBF-42B7-B65E-30BBC93308D7}" sibTransId="{08AE800A-E6C1-4376-B8DB-0DB7EDEEBB37}"/>
    <dgm:cxn modelId="{EAC3B73C-B0B9-44A4-9DFA-C8B7AD9E3FA7}" type="presOf" srcId="{A69176EE-F782-4484-93FF-160AE8F20315}" destId="{0BAE237E-2DAD-4A2B-B392-D490C7FFC044}" srcOrd="0" destOrd="0" presId="urn:microsoft.com/office/officeart/2016/7/layout/RepeatingBendingProcessNew"/>
    <dgm:cxn modelId="{E797605C-DA92-4E75-B7EE-6E6109E422FC}" srcId="{EF7FA0CA-43C3-4E18-99C9-FDF08CBE7481}" destId="{9E9078EE-AAAC-43BF-9B73-AC1238890AB4}" srcOrd="3" destOrd="0" parTransId="{82F3624A-0C58-4FEF-8638-750AD47899D4}" sibTransId="{2D44B77E-7EBA-4389-AE07-B69595B4E108}"/>
    <dgm:cxn modelId="{3D560964-45A8-429B-B2A5-C64472A9C436}" type="presOf" srcId="{08AE800A-E6C1-4376-B8DB-0DB7EDEEBB37}" destId="{5B674624-AADB-4032-A524-37781255BDE5}" srcOrd="1" destOrd="0" presId="urn:microsoft.com/office/officeart/2016/7/layout/RepeatingBendingProcessNew"/>
    <dgm:cxn modelId="{22552E4B-BCA4-4A37-BAE1-0DCD7D096414}" type="presOf" srcId="{B6C4115A-F8DD-4086-B7EE-7DC34BCACC1F}" destId="{9DBC0C89-837C-4964-B58F-7A47E5BE27CC}" srcOrd="0" destOrd="0" presId="urn:microsoft.com/office/officeart/2016/7/layout/RepeatingBendingProcessNew"/>
    <dgm:cxn modelId="{41490F6D-A6B8-4507-9D57-0B80CD37CB28}" type="presOf" srcId="{9AA70420-D319-4054-81AE-7686620A6B7A}" destId="{2991D009-1BE8-4FC0-AA99-54505EB60D51}" srcOrd="0" destOrd="0" presId="urn:microsoft.com/office/officeart/2016/7/layout/RepeatingBendingProcessNew"/>
    <dgm:cxn modelId="{01A81859-2B2F-4B4A-B69D-F5C6B4E3DB1C}" type="presOf" srcId="{ABF100FC-59C7-472A-AC87-EEE33D0AB794}" destId="{F849E44B-0D1A-4F22-8742-08997DF9CABC}" srcOrd="0" destOrd="0" presId="urn:microsoft.com/office/officeart/2016/7/layout/RepeatingBendingProcessNew"/>
    <dgm:cxn modelId="{4BCFDF87-2C2A-4833-8341-D7C454E92809}" type="presOf" srcId="{BC362EB8-711F-44DB-860C-340A3AF6C27C}" destId="{CF30B58D-F0D5-4070-A0A1-40ABD64D3903}" srcOrd="0" destOrd="0" presId="urn:microsoft.com/office/officeart/2016/7/layout/RepeatingBendingProcessNew"/>
    <dgm:cxn modelId="{70413D8C-C1D7-4027-B998-704CC5E41D0E}" type="presOf" srcId="{DC528FE7-F97A-4C45-AA23-D10F7EAE7060}" destId="{6DDFBA76-CCAA-419F-BCFD-19F0D1177D2C}" srcOrd="0" destOrd="0" presId="urn:microsoft.com/office/officeart/2016/7/layout/RepeatingBendingProcessNew"/>
    <dgm:cxn modelId="{D6F3CC8E-4998-4CC5-BAD1-9EBE89B4EC32}" type="presOf" srcId="{BC362EB8-711F-44DB-860C-340A3AF6C27C}" destId="{FADD6DD9-61E7-4F88-9387-FFC4E6823C85}" srcOrd="1" destOrd="0" presId="urn:microsoft.com/office/officeart/2016/7/layout/RepeatingBendingProcessNew"/>
    <dgm:cxn modelId="{0641578F-0E17-493B-9B73-FA42331695D0}" srcId="{EF7FA0CA-43C3-4E18-99C9-FDF08CBE7481}" destId="{8F6D6546-6344-4AA0-B223-8051456FC0F2}" srcOrd="8" destOrd="0" parTransId="{A76F8A3E-A156-4CCC-975F-9F7D4120C89E}" sibTransId="{0DA09946-B4ED-455F-ACB9-3C8A806737A7}"/>
    <dgm:cxn modelId="{D362A090-AFFD-46F8-845A-66CB86D1A360}" type="presOf" srcId="{2D44B77E-7EBA-4389-AE07-B69595B4E108}" destId="{01855295-AD52-4AE6-AF4C-09A9CB0BD80C}" srcOrd="0" destOrd="0" presId="urn:microsoft.com/office/officeart/2016/7/layout/RepeatingBendingProcessNew"/>
    <dgm:cxn modelId="{9BE9DC96-64F9-46B8-B4B6-EBB3983DF8FE}" type="presOf" srcId="{A69176EE-F782-4484-93FF-160AE8F20315}" destId="{6D254D1C-5672-40AA-814F-6A88CB7E4D05}" srcOrd="1" destOrd="0" presId="urn:microsoft.com/office/officeart/2016/7/layout/RepeatingBendingProcessNew"/>
    <dgm:cxn modelId="{47307299-394A-4283-A72A-C3E752341FE0}" type="presOf" srcId="{A2837B08-59AE-4C9C-88AE-226600450E0C}" destId="{0C47C9B5-A674-4F86-9B45-148628B51A0C}" srcOrd="1" destOrd="0" presId="urn:microsoft.com/office/officeart/2016/7/layout/RepeatingBendingProcessNew"/>
    <dgm:cxn modelId="{CF7621A9-0502-4E77-A663-509A05C090CB}" type="presOf" srcId="{D5F593D9-4AA5-4F19-B05B-B772CFCE95A3}" destId="{F7DC14CD-5A09-47A7-9532-41EC44FADAEA}" srcOrd="0" destOrd="0" presId="urn:microsoft.com/office/officeart/2016/7/layout/RepeatingBendingProcessNew"/>
    <dgm:cxn modelId="{14057FAF-42D6-4A27-9CEF-0D8059E6B310}" srcId="{EF7FA0CA-43C3-4E18-99C9-FDF08CBE7481}" destId="{4259A1B3-89B9-4E1C-9A9E-F7574FAE135F}" srcOrd="6" destOrd="0" parTransId="{EFC9C0BB-FFD5-428B-A312-DC8D9BC8CB9A}" sibTransId="{ABF100FC-59C7-472A-AC87-EEE33D0AB794}"/>
    <dgm:cxn modelId="{DB696EB4-0D90-4149-9306-55D900AFBC37}" type="presOf" srcId="{97C5555E-8074-4B05-8719-7A70D6CBC546}" destId="{3CCA2B79-B71E-444E-9AFC-EAE52CB9E455}" srcOrd="0" destOrd="0" presId="urn:microsoft.com/office/officeart/2016/7/layout/RepeatingBendingProcessNew"/>
    <dgm:cxn modelId="{6A86EABB-EAA6-4DF7-B795-0B65808B07D2}" type="presOf" srcId="{ABF100FC-59C7-472A-AC87-EEE33D0AB794}" destId="{68C5B079-69E5-4C5B-AA6C-5CA8A2D738FB}" srcOrd="1" destOrd="0" presId="urn:microsoft.com/office/officeart/2016/7/layout/RepeatingBendingProcessNew"/>
    <dgm:cxn modelId="{399F07BC-4D89-48B5-A346-348FD0502ED7}" type="presOf" srcId="{73E7A45E-836E-4109-8E2D-51D2D69F3AAF}" destId="{A4365EDE-4662-4133-ADCC-D68C9C7CA94A}" srcOrd="0" destOrd="0" presId="urn:microsoft.com/office/officeart/2016/7/layout/RepeatingBendingProcessNew"/>
    <dgm:cxn modelId="{045E96BC-61C1-4448-88D7-31CE06582AF1}" type="presOf" srcId="{0DA09946-B4ED-455F-ACB9-3C8A806737A7}" destId="{E746CA16-A29E-4070-AD1E-6E46CEE8BD5F}" srcOrd="1" destOrd="0" presId="urn:microsoft.com/office/officeart/2016/7/layout/RepeatingBendingProcessNew"/>
    <dgm:cxn modelId="{E8F622C1-E617-47B8-9A36-4534B78A6C1D}" type="presOf" srcId="{4259A1B3-89B9-4E1C-9A9E-F7574FAE135F}" destId="{767924B8-9966-4F20-A470-877992480A4B}" srcOrd="0" destOrd="0" presId="urn:microsoft.com/office/officeart/2016/7/layout/RepeatingBendingProcessNew"/>
    <dgm:cxn modelId="{ECD8F6C7-3838-4569-AF18-B4BAF1B58860}" type="presOf" srcId="{2D44B77E-7EBA-4389-AE07-B69595B4E108}" destId="{FB15CB92-3672-41A9-9E7D-83A882792B20}" srcOrd="1" destOrd="0" presId="urn:microsoft.com/office/officeart/2016/7/layout/RepeatingBendingProcessNew"/>
    <dgm:cxn modelId="{7B05E6D2-964F-45B8-AEA9-BE5E8EE4E5D5}" srcId="{EF7FA0CA-43C3-4E18-99C9-FDF08CBE7481}" destId="{08D12609-485A-4154-8251-3D38CE17B8A6}" srcOrd="9" destOrd="0" parTransId="{612948A5-5CBF-4E6C-AD5A-0862E952D25B}" sibTransId="{A2837B08-59AE-4C9C-88AE-226600450E0C}"/>
    <dgm:cxn modelId="{11BAFED8-DFC8-4F9F-B94D-7505FB549271}" type="presOf" srcId="{350AB730-B734-4313-8781-544B51A396CD}" destId="{A3C52425-13BF-4717-9D41-586BA80D0313}" srcOrd="0" destOrd="0" presId="urn:microsoft.com/office/officeart/2016/7/layout/RepeatingBendingProcessNew"/>
    <dgm:cxn modelId="{16B650DE-F951-4E60-B510-CDAE4760D842}" srcId="{EF7FA0CA-43C3-4E18-99C9-FDF08CBE7481}" destId="{73E7A45E-836E-4109-8E2D-51D2D69F3AAF}" srcOrd="4" destOrd="0" parTransId="{8A64FFDF-30DD-4B62-952A-2ADAACA07461}" sibTransId="{BC362EB8-711F-44DB-860C-340A3AF6C27C}"/>
    <dgm:cxn modelId="{1D0478E4-B279-4E43-9FBF-85395C958D4C}" type="presOf" srcId="{B6C4115A-F8DD-4086-B7EE-7DC34BCACC1F}" destId="{71DA8240-6BD0-40F0-BEE8-36FEC17B8134}" srcOrd="1" destOrd="0" presId="urn:microsoft.com/office/officeart/2016/7/layout/RepeatingBendingProcessNew"/>
    <dgm:cxn modelId="{851436E6-64BA-4ED8-92BC-AC7CBCEC4C2D}" type="presOf" srcId="{D5F593D9-4AA5-4F19-B05B-B772CFCE95A3}" destId="{F1EEC473-88DF-4216-AF8D-9C42646C13DB}" srcOrd="1" destOrd="0" presId="urn:microsoft.com/office/officeart/2016/7/layout/RepeatingBendingProcessNew"/>
    <dgm:cxn modelId="{E5A98AE9-7F0A-4237-A980-5120BFF0D264}" type="presOf" srcId="{A2837B08-59AE-4C9C-88AE-226600450E0C}" destId="{ED61CE5F-E8F9-47E4-A82E-8FC52AED1065}" srcOrd="0" destOrd="0" presId="urn:microsoft.com/office/officeart/2016/7/layout/RepeatingBendingProcessNew"/>
    <dgm:cxn modelId="{40A247ED-D720-4F75-83F1-C65E0AE779AA}" type="presOf" srcId="{EF7FA0CA-43C3-4E18-99C9-FDF08CBE7481}" destId="{0F0A1DAE-1FC1-4CB1-BE99-4BE70FB281F4}" srcOrd="0" destOrd="0" presId="urn:microsoft.com/office/officeart/2016/7/layout/RepeatingBendingProcessNew"/>
    <dgm:cxn modelId="{E341EEEF-2A23-4DCA-81DE-B8CA595430A2}" type="presOf" srcId="{CD5EFA68-AF5C-4F65-B5F8-434DC76CD212}" destId="{D266B2DD-0C0E-4B1D-90D0-68960C8080AB}" srcOrd="0" destOrd="0" presId="urn:microsoft.com/office/officeart/2016/7/layout/RepeatingBendingProcessNew"/>
    <dgm:cxn modelId="{E0558BF7-A6FB-4A56-ADF5-637ABF7336C3}" type="presOf" srcId="{35C84C29-47BE-4651-B879-2F9DAD63AD15}" destId="{C4EB1730-7254-4B3E-A26E-F9B6C8FC01D8}" srcOrd="0" destOrd="0" presId="urn:microsoft.com/office/officeart/2016/7/layout/RepeatingBendingProcessNew"/>
    <dgm:cxn modelId="{7F658AFA-3FE7-4E82-B8F0-391EC48A3498}" type="presOf" srcId="{08D12609-485A-4154-8251-3D38CE17B8A6}" destId="{9EAD4BE3-8019-442D-B523-F8058FF07014}" srcOrd="0" destOrd="0" presId="urn:microsoft.com/office/officeart/2016/7/layout/RepeatingBendingProcessNew"/>
    <dgm:cxn modelId="{15968E26-ED03-441B-BBF6-81AE708BD7C7}" type="presParOf" srcId="{0F0A1DAE-1FC1-4CB1-BE99-4BE70FB281F4}" destId="{D266B2DD-0C0E-4B1D-90D0-68960C8080AB}" srcOrd="0" destOrd="0" presId="urn:microsoft.com/office/officeart/2016/7/layout/RepeatingBendingProcessNew"/>
    <dgm:cxn modelId="{C19DF48D-810E-459E-8E6D-33E81700072A}" type="presParOf" srcId="{0F0A1DAE-1FC1-4CB1-BE99-4BE70FB281F4}" destId="{2991D009-1BE8-4FC0-AA99-54505EB60D51}" srcOrd="1" destOrd="0" presId="urn:microsoft.com/office/officeart/2016/7/layout/RepeatingBendingProcessNew"/>
    <dgm:cxn modelId="{782942A6-B544-42E7-9677-9297D21B91DB}" type="presParOf" srcId="{2991D009-1BE8-4FC0-AA99-54505EB60D51}" destId="{370EC6E4-AC54-4EB5-8B06-7D20296600E0}" srcOrd="0" destOrd="0" presId="urn:microsoft.com/office/officeart/2016/7/layout/RepeatingBendingProcessNew"/>
    <dgm:cxn modelId="{30827C90-2696-481D-949C-D8247A1ABBEE}" type="presParOf" srcId="{0F0A1DAE-1FC1-4CB1-BE99-4BE70FB281F4}" destId="{3CCA2B79-B71E-444E-9AFC-EAE52CB9E455}" srcOrd="2" destOrd="0" presId="urn:microsoft.com/office/officeart/2016/7/layout/RepeatingBendingProcessNew"/>
    <dgm:cxn modelId="{589BF66C-59FD-46B3-AF75-559D2B91A2C2}" type="presParOf" srcId="{0F0A1DAE-1FC1-4CB1-BE99-4BE70FB281F4}" destId="{33F1B02A-5EF6-4982-88AE-DC646BEFF7C1}" srcOrd="3" destOrd="0" presId="urn:microsoft.com/office/officeart/2016/7/layout/RepeatingBendingProcessNew"/>
    <dgm:cxn modelId="{04C6ABE5-DD8E-4AB2-A1D8-86ADE3F81604}" type="presParOf" srcId="{33F1B02A-5EF6-4982-88AE-DC646BEFF7C1}" destId="{5B674624-AADB-4032-A524-37781255BDE5}" srcOrd="0" destOrd="0" presId="urn:microsoft.com/office/officeart/2016/7/layout/RepeatingBendingProcessNew"/>
    <dgm:cxn modelId="{FEE0937D-789B-4924-8889-CAF3DEA0C552}" type="presParOf" srcId="{0F0A1DAE-1FC1-4CB1-BE99-4BE70FB281F4}" destId="{C4EB1730-7254-4B3E-A26E-F9B6C8FC01D8}" srcOrd="4" destOrd="0" presId="urn:microsoft.com/office/officeart/2016/7/layout/RepeatingBendingProcessNew"/>
    <dgm:cxn modelId="{1947FD25-9D4F-4665-B25C-0B1350F9AA99}" type="presParOf" srcId="{0F0A1DAE-1FC1-4CB1-BE99-4BE70FB281F4}" destId="{0BAE237E-2DAD-4A2B-B392-D490C7FFC044}" srcOrd="5" destOrd="0" presId="urn:microsoft.com/office/officeart/2016/7/layout/RepeatingBendingProcessNew"/>
    <dgm:cxn modelId="{9FA24690-4611-4544-8A01-B0DD135524B0}" type="presParOf" srcId="{0BAE237E-2DAD-4A2B-B392-D490C7FFC044}" destId="{6D254D1C-5672-40AA-814F-6A88CB7E4D05}" srcOrd="0" destOrd="0" presId="urn:microsoft.com/office/officeart/2016/7/layout/RepeatingBendingProcessNew"/>
    <dgm:cxn modelId="{314214B9-C799-44C3-8D65-63CB8E18F70A}" type="presParOf" srcId="{0F0A1DAE-1FC1-4CB1-BE99-4BE70FB281F4}" destId="{4C70CB6D-17C1-40DB-8F2D-EE405390A0BD}" srcOrd="6" destOrd="0" presId="urn:microsoft.com/office/officeart/2016/7/layout/RepeatingBendingProcessNew"/>
    <dgm:cxn modelId="{90E93E54-6866-4E95-8189-53A6B9F124F5}" type="presParOf" srcId="{0F0A1DAE-1FC1-4CB1-BE99-4BE70FB281F4}" destId="{01855295-AD52-4AE6-AF4C-09A9CB0BD80C}" srcOrd="7" destOrd="0" presId="urn:microsoft.com/office/officeart/2016/7/layout/RepeatingBendingProcessNew"/>
    <dgm:cxn modelId="{BC659323-0FDF-4B72-9F58-81A5D0FFF40D}" type="presParOf" srcId="{01855295-AD52-4AE6-AF4C-09A9CB0BD80C}" destId="{FB15CB92-3672-41A9-9E7D-83A882792B20}" srcOrd="0" destOrd="0" presId="urn:microsoft.com/office/officeart/2016/7/layout/RepeatingBendingProcessNew"/>
    <dgm:cxn modelId="{6D4F4FE1-8E83-47BB-8785-D7DEA343C110}" type="presParOf" srcId="{0F0A1DAE-1FC1-4CB1-BE99-4BE70FB281F4}" destId="{A4365EDE-4662-4133-ADCC-D68C9C7CA94A}" srcOrd="8" destOrd="0" presId="urn:microsoft.com/office/officeart/2016/7/layout/RepeatingBendingProcessNew"/>
    <dgm:cxn modelId="{5DCD95AD-6A58-4311-A393-1CE2918BCF40}" type="presParOf" srcId="{0F0A1DAE-1FC1-4CB1-BE99-4BE70FB281F4}" destId="{CF30B58D-F0D5-4070-A0A1-40ABD64D3903}" srcOrd="9" destOrd="0" presId="urn:microsoft.com/office/officeart/2016/7/layout/RepeatingBendingProcessNew"/>
    <dgm:cxn modelId="{3FCBC688-A43C-49A3-86BD-0B3213312B14}" type="presParOf" srcId="{CF30B58D-F0D5-4070-A0A1-40ABD64D3903}" destId="{FADD6DD9-61E7-4F88-9387-FFC4E6823C85}" srcOrd="0" destOrd="0" presId="urn:microsoft.com/office/officeart/2016/7/layout/RepeatingBendingProcessNew"/>
    <dgm:cxn modelId="{8A40284A-EFAA-4EDD-89ED-3C92CB58E9E3}" type="presParOf" srcId="{0F0A1DAE-1FC1-4CB1-BE99-4BE70FB281F4}" destId="{6DDFBA76-CCAA-419F-BCFD-19F0D1177D2C}" srcOrd="10" destOrd="0" presId="urn:microsoft.com/office/officeart/2016/7/layout/RepeatingBendingProcessNew"/>
    <dgm:cxn modelId="{F0FFABAA-57EE-4576-9FBA-7776E7319B55}" type="presParOf" srcId="{0F0A1DAE-1FC1-4CB1-BE99-4BE70FB281F4}" destId="{9DBC0C89-837C-4964-B58F-7A47E5BE27CC}" srcOrd="11" destOrd="0" presId="urn:microsoft.com/office/officeart/2016/7/layout/RepeatingBendingProcessNew"/>
    <dgm:cxn modelId="{A2520A07-B472-459F-B387-160FC78814EE}" type="presParOf" srcId="{9DBC0C89-837C-4964-B58F-7A47E5BE27CC}" destId="{71DA8240-6BD0-40F0-BEE8-36FEC17B8134}" srcOrd="0" destOrd="0" presId="urn:microsoft.com/office/officeart/2016/7/layout/RepeatingBendingProcessNew"/>
    <dgm:cxn modelId="{C17679CE-63EB-4B35-A076-BA6F4C926741}" type="presParOf" srcId="{0F0A1DAE-1FC1-4CB1-BE99-4BE70FB281F4}" destId="{767924B8-9966-4F20-A470-877992480A4B}" srcOrd="12" destOrd="0" presId="urn:microsoft.com/office/officeart/2016/7/layout/RepeatingBendingProcessNew"/>
    <dgm:cxn modelId="{60852092-6763-4B67-ABE4-7F436B594810}" type="presParOf" srcId="{0F0A1DAE-1FC1-4CB1-BE99-4BE70FB281F4}" destId="{F849E44B-0D1A-4F22-8742-08997DF9CABC}" srcOrd="13" destOrd="0" presId="urn:microsoft.com/office/officeart/2016/7/layout/RepeatingBendingProcessNew"/>
    <dgm:cxn modelId="{1045744C-BECC-4214-A7F8-868E1238DEF8}" type="presParOf" srcId="{F849E44B-0D1A-4F22-8742-08997DF9CABC}" destId="{68C5B079-69E5-4C5B-AA6C-5CA8A2D738FB}" srcOrd="0" destOrd="0" presId="urn:microsoft.com/office/officeart/2016/7/layout/RepeatingBendingProcessNew"/>
    <dgm:cxn modelId="{5A52A2C2-2D11-43F4-B595-FFA537D59580}" type="presParOf" srcId="{0F0A1DAE-1FC1-4CB1-BE99-4BE70FB281F4}" destId="{A3C52425-13BF-4717-9D41-586BA80D0313}" srcOrd="14" destOrd="0" presId="urn:microsoft.com/office/officeart/2016/7/layout/RepeatingBendingProcessNew"/>
    <dgm:cxn modelId="{3F5E1581-8BB2-4458-A0EF-880E6F18D4E4}" type="presParOf" srcId="{0F0A1DAE-1FC1-4CB1-BE99-4BE70FB281F4}" destId="{F7DC14CD-5A09-47A7-9532-41EC44FADAEA}" srcOrd="15" destOrd="0" presId="urn:microsoft.com/office/officeart/2016/7/layout/RepeatingBendingProcessNew"/>
    <dgm:cxn modelId="{E129A039-F295-4F5B-8140-A07313E7A5E8}" type="presParOf" srcId="{F7DC14CD-5A09-47A7-9532-41EC44FADAEA}" destId="{F1EEC473-88DF-4216-AF8D-9C42646C13DB}" srcOrd="0" destOrd="0" presId="urn:microsoft.com/office/officeart/2016/7/layout/RepeatingBendingProcessNew"/>
    <dgm:cxn modelId="{8B0CAEF5-47FA-4E4E-9E97-B62341B20215}" type="presParOf" srcId="{0F0A1DAE-1FC1-4CB1-BE99-4BE70FB281F4}" destId="{209A3E21-08ED-4713-8194-95EB2FA0BC71}" srcOrd="16" destOrd="0" presId="urn:microsoft.com/office/officeart/2016/7/layout/RepeatingBendingProcessNew"/>
    <dgm:cxn modelId="{E679DEB3-0418-44F0-A4D4-DD6D0AA5BD79}" type="presParOf" srcId="{0F0A1DAE-1FC1-4CB1-BE99-4BE70FB281F4}" destId="{C1297D28-AAA3-4624-9B74-25FE73ED4436}" srcOrd="17" destOrd="0" presId="urn:microsoft.com/office/officeart/2016/7/layout/RepeatingBendingProcessNew"/>
    <dgm:cxn modelId="{E94AAFCC-3AA1-4EE2-A8E4-E23A5DA56ACE}" type="presParOf" srcId="{C1297D28-AAA3-4624-9B74-25FE73ED4436}" destId="{E746CA16-A29E-4070-AD1E-6E46CEE8BD5F}" srcOrd="0" destOrd="0" presId="urn:microsoft.com/office/officeart/2016/7/layout/RepeatingBendingProcessNew"/>
    <dgm:cxn modelId="{35C420F8-57CC-45D6-9CA6-A001C4E1C650}" type="presParOf" srcId="{0F0A1DAE-1FC1-4CB1-BE99-4BE70FB281F4}" destId="{9EAD4BE3-8019-442D-B523-F8058FF07014}" srcOrd="18" destOrd="0" presId="urn:microsoft.com/office/officeart/2016/7/layout/RepeatingBendingProcessNew"/>
    <dgm:cxn modelId="{7CD676AE-7E93-4A94-95AC-6B1FB636423F}" type="presParOf" srcId="{0F0A1DAE-1FC1-4CB1-BE99-4BE70FB281F4}" destId="{ED61CE5F-E8F9-47E4-A82E-8FC52AED1065}" srcOrd="19" destOrd="0" presId="urn:microsoft.com/office/officeart/2016/7/layout/RepeatingBendingProcessNew"/>
    <dgm:cxn modelId="{12EA80EF-474C-445E-A16B-D130820EFC21}" type="presParOf" srcId="{ED61CE5F-E8F9-47E4-A82E-8FC52AED1065}" destId="{0C47C9B5-A674-4F86-9B45-148628B51A0C}" srcOrd="0" destOrd="0" presId="urn:microsoft.com/office/officeart/2016/7/layout/RepeatingBendingProcessNew"/>
    <dgm:cxn modelId="{4DCF066A-4A2F-40B9-A280-02E10E9DEFE4}" type="presParOf" srcId="{0F0A1DAE-1FC1-4CB1-BE99-4BE70FB281F4}" destId="{CEE0019D-7261-4CB6-B0D3-AEAE5E8214CA}" srcOrd="2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1F7CB2C-A858-40C5-862E-1FF6C29B56E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F9DA5F6-5528-455B-B24D-F86A4A7B7CD6}">
      <dgm:prSet/>
      <dgm:spPr/>
      <dgm:t>
        <a:bodyPr/>
        <a:lstStyle/>
        <a:p>
          <a:r>
            <a:rPr lang="en-US"/>
            <a:t>A Crucial Conversation is defined as a discussion between two people in which:</a:t>
          </a:r>
        </a:p>
      </dgm:t>
    </dgm:pt>
    <dgm:pt modelId="{15F290C9-D3FD-4CF8-A3EF-16CA9CE09834}" type="parTrans" cxnId="{827EDD5F-044D-47F5-9171-D4FD9DF4AB35}">
      <dgm:prSet/>
      <dgm:spPr/>
      <dgm:t>
        <a:bodyPr/>
        <a:lstStyle/>
        <a:p>
          <a:endParaRPr lang="en-US"/>
        </a:p>
      </dgm:t>
    </dgm:pt>
    <dgm:pt modelId="{B1033A18-5A41-4849-B045-31318A7DC7A3}" type="sibTrans" cxnId="{827EDD5F-044D-47F5-9171-D4FD9DF4AB35}">
      <dgm:prSet/>
      <dgm:spPr/>
      <dgm:t>
        <a:bodyPr/>
        <a:lstStyle/>
        <a:p>
          <a:endParaRPr lang="en-US"/>
        </a:p>
      </dgm:t>
    </dgm:pt>
    <dgm:pt modelId="{360A74B0-74FC-484B-8030-AC53C00696CC}">
      <dgm:prSet/>
      <dgm:spPr/>
      <dgm:t>
        <a:bodyPr/>
        <a:lstStyle/>
        <a:p>
          <a:r>
            <a:rPr lang="en-US"/>
            <a:t>Stakes are high.</a:t>
          </a:r>
        </a:p>
      </dgm:t>
    </dgm:pt>
    <dgm:pt modelId="{C1647F1E-AE19-440D-87D3-3A74E3545AEB}" type="parTrans" cxnId="{743F9124-3758-4556-9F49-33B80A1F27FE}">
      <dgm:prSet/>
      <dgm:spPr/>
      <dgm:t>
        <a:bodyPr/>
        <a:lstStyle/>
        <a:p>
          <a:endParaRPr lang="en-US"/>
        </a:p>
      </dgm:t>
    </dgm:pt>
    <dgm:pt modelId="{0ABDE8D9-90E9-47C9-A5A0-BB2F8874819A}" type="sibTrans" cxnId="{743F9124-3758-4556-9F49-33B80A1F27FE}">
      <dgm:prSet/>
      <dgm:spPr/>
      <dgm:t>
        <a:bodyPr/>
        <a:lstStyle/>
        <a:p>
          <a:endParaRPr lang="en-US"/>
        </a:p>
      </dgm:t>
    </dgm:pt>
    <dgm:pt modelId="{CC8CCFE3-2492-43DF-9AD1-003076ED4E65}">
      <dgm:prSet/>
      <dgm:spPr/>
      <dgm:t>
        <a:bodyPr/>
        <a:lstStyle/>
        <a:p>
          <a:r>
            <a:rPr lang="en-US"/>
            <a:t>Opinions may vary.</a:t>
          </a:r>
        </a:p>
      </dgm:t>
    </dgm:pt>
    <dgm:pt modelId="{D9345662-BBFB-4CCC-A655-A4EDA7CF7FDA}" type="parTrans" cxnId="{7B35E52D-5CBB-4195-B77F-4D096B0AE5DA}">
      <dgm:prSet/>
      <dgm:spPr/>
      <dgm:t>
        <a:bodyPr/>
        <a:lstStyle/>
        <a:p>
          <a:endParaRPr lang="en-US"/>
        </a:p>
      </dgm:t>
    </dgm:pt>
    <dgm:pt modelId="{5A7FEA3A-CD9D-4A82-9050-1D11C6CA0D00}" type="sibTrans" cxnId="{7B35E52D-5CBB-4195-B77F-4D096B0AE5DA}">
      <dgm:prSet/>
      <dgm:spPr/>
      <dgm:t>
        <a:bodyPr/>
        <a:lstStyle/>
        <a:p>
          <a:endParaRPr lang="en-US"/>
        </a:p>
      </dgm:t>
    </dgm:pt>
    <dgm:pt modelId="{F1AE0585-829D-4FD8-AF22-5325644C6843}">
      <dgm:prSet/>
      <dgm:spPr/>
      <dgm:t>
        <a:bodyPr/>
        <a:lstStyle/>
        <a:p>
          <a:r>
            <a:rPr lang="en-US"/>
            <a:t>Emotions run strong.</a:t>
          </a:r>
        </a:p>
      </dgm:t>
    </dgm:pt>
    <dgm:pt modelId="{0C7C996F-8A6B-4B5D-A1C5-A2D908A8E5EB}" type="parTrans" cxnId="{DE983259-1A52-4F8A-A03E-FE75A3D74855}">
      <dgm:prSet/>
      <dgm:spPr/>
      <dgm:t>
        <a:bodyPr/>
        <a:lstStyle/>
        <a:p>
          <a:endParaRPr lang="en-US"/>
        </a:p>
      </dgm:t>
    </dgm:pt>
    <dgm:pt modelId="{2ACF1CEE-5D72-4023-B4A6-739D99B971DB}" type="sibTrans" cxnId="{DE983259-1A52-4F8A-A03E-FE75A3D74855}">
      <dgm:prSet/>
      <dgm:spPr/>
      <dgm:t>
        <a:bodyPr/>
        <a:lstStyle/>
        <a:p>
          <a:endParaRPr lang="en-US"/>
        </a:p>
      </dgm:t>
    </dgm:pt>
    <dgm:pt modelId="{5F62C364-0376-4D0A-8306-23685283FA96}" type="pres">
      <dgm:prSet presAssocID="{E1F7CB2C-A858-40C5-862E-1FF6C29B56E7}" presName="root" presStyleCnt="0">
        <dgm:presLayoutVars>
          <dgm:dir/>
          <dgm:resizeHandles val="exact"/>
        </dgm:presLayoutVars>
      </dgm:prSet>
      <dgm:spPr/>
    </dgm:pt>
    <dgm:pt modelId="{A5DA389F-8708-4DAB-9B9C-10549F4F0C0C}" type="pres">
      <dgm:prSet presAssocID="{6F9DA5F6-5528-455B-B24D-F86A4A7B7CD6}" presName="compNode" presStyleCnt="0"/>
      <dgm:spPr/>
    </dgm:pt>
    <dgm:pt modelId="{E7612AEE-0101-4631-B368-13824E13D1C5}" type="pres">
      <dgm:prSet presAssocID="{6F9DA5F6-5528-455B-B24D-F86A4A7B7CD6}" presName="bgRect" presStyleLbl="bgShp" presStyleIdx="0" presStyleCnt="4"/>
      <dgm:spPr/>
    </dgm:pt>
    <dgm:pt modelId="{8FF16585-2BA5-4B9F-B8DA-0AFF83F2A596}" type="pres">
      <dgm:prSet presAssocID="{6F9DA5F6-5528-455B-B24D-F86A4A7B7CD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78A3825-DD90-4897-9D5A-29F6C84FE825}" type="pres">
      <dgm:prSet presAssocID="{6F9DA5F6-5528-455B-B24D-F86A4A7B7CD6}" presName="spaceRect" presStyleCnt="0"/>
      <dgm:spPr/>
    </dgm:pt>
    <dgm:pt modelId="{CAE8C6C2-E6E0-4A9E-8E5C-DEBDB1481450}" type="pres">
      <dgm:prSet presAssocID="{6F9DA5F6-5528-455B-B24D-F86A4A7B7CD6}" presName="parTx" presStyleLbl="revTx" presStyleIdx="0" presStyleCnt="4">
        <dgm:presLayoutVars>
          <dgm:chMax val="0"/>
          <dgm:chPref val="0"/>
        </dgm:presLayoutVars>
      </dgm:prSet>
      <dgm:spPr/>
    </dgm:pt>
    <dgm:pt modelId="{92407919-5E44-4BE5-B320-CEC1E594197F}" type="pres">
      <dgm:prSet presAssocID="{B1033A18-5A41-4849-B045-31318A7DC7A3}" presName="sibTrans" presStyleCnt="0"/>
      <dgm:spPr/>
    </dgm:pt>
    <dgm:pt modelId="{2A8D4926-2E75-40B9-A2C8-6895A5897597}" type="pres">
      <dgm:prSet presAssocID="{360A74B0-74FC-484B-8030-AC53C00696CC}" presName="compNode" presStyleCnt="0"/>
      <dgm:spPr/>
    </dgm:pt>
    <dgm:pt modelId="{5718DA2D-0435-4123-AFEE-9D50C1CB46D5}" type="pres">
      <dgm:prSet presAssocID="{360A74B0-74FC-484B-8030-AC53C00696CC}" presName="bgRect" presStyleLbl="bgShp" presStyleIdx="1" presStyleCnt="4"/>
      <dgm:spPr/>
    </dgm:pt>
    <dgm:pt modelId="{CE9D04A4-DE5C-4A66-A1EE-FF8AB73116D3}" type="pres">
      <dgm:prSet presAssocID="{360A74B0-74FC-484B-8030-AC53C00696C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92EF0F8B-3765-4135-824D-3A80B81DAB80}" type="pres">
      <dgm:prSet presAssocID="{360A74B0-74FC-484B-8030-AC53C00696CC}" presName="spaceRect" presStyleCnt="0"/>
      <dgm:spPr/>
    </dgm:pt>
    <dgm:pt modelId="{EE1DB70E-13A8-48FC-88DB-828AFDFF2A23}" type="pres">
      <dgm:prSet presAssocID="{360A74B0-74FC-484B-8030-AC53C00696CC}" presName="parTx" presStyleLbl="revTx" presStyleIdx="1" presStyleCnt="4">
        <dgm:presLayoutVars>
          <dgm:chMax val="0"/>
          <dgm:chPref val="0"/>
        </dgm:presLayoutVars>
      </dgm:prSet>
      <dgm:spPr/>
    </dgm:pt>
    <dgm:pt modelId="{0EE89FDF-F7AD-4CD3-9735-37133AEF6E25}" type="pres">
      <dgm:prSet presAssocID="{0ABDE8D9-90E9-47C9-A5A0-BB2F8874819A}" presName="sibTrans" presStyleCnt="0"/>
      <dgm:spPr/>
    </dgm:pt>
    <dgm:pt modelId="{8FD11FF3-3D7C-4E78-9AE6-3E9F92B52CFA}" type="pres">
      <dgm:prSet presAssocID="{CC8CCFE3-2492-43DF-9AD1-003076ED4E65}" presName="compNode" presStyleCnt="0"/>
      <dgm:spPr/>
    </dgm:pt>
    <dgm:pt modelId="{9F2EF334-5FF4-4087-B6BB-D69821E8DDB2}" type="pres">
      <dgm:prSet presAssocID="{CC8CCFE3-2492-43DF-9AD1-003076ED4E65}" presName="bgRect" presStyleLbl="bgShp" presStyleIdx="2" presStyleCnt="4"/>
      <dgm:spPr/>
    </dgm:pt>
    <dgm:pt modelId="{5BE12CE9-017F-4657-B397-963ADB5E8F6D}" type="pres">
      <dgm:prSet presAssocID="{CC8CCFE3-2492-43DF-9AD1-003076ED4E6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xclamation Mark"/>
        </a:ext>
      </dgm:extLst>
    </dgm:pt>
    <dgm:pt modelId="{E3C15AB3-EFCE-4B03-ABE3-8E1A2075DC10}" type="pres">
      <dgm:prSet presAssocID="{CC8CCFE3-2492-43DF-9AD1-003076ED4E65}" presName="spaceRect" presStyleCnt="0"/>
      <dgm:spPr/>
    </dgm:pt>
    <dgm:pt modelId="{7A71D67C-29FF-4A14-A1A1-6903419E10C4}" type="pres">
      <dgm:prSet presAssocID="{CC8CCFE3-2492-43DF-9AD1-003076ED4E65}" presName="parTx" presStyleLbl="revTx" presStyleIdx="2" presStyleCnt="4">
        <dgm:presLayoutVars>
          <dgm:chMax val="0"/>
          <dgm:chPref val="0"/>
        </dgm:presLayoutVars>
      </dgm:prSet>
      <dgm:spPr/>
    </dgm:pt>
    <dgm:pt modelId="{73F9FC13-A88F-406D-9117-1D52C406CA5B}" type="pres">
      <dgm:prSet presAssocID="{5A7FEA3A-CD9D-4A82-9050-1D11C6CA0D00}" presName="sibTrans" presStyleCnt="0"/>
      <dgm:spPr/>
    </dgm:pt>
    <dgm:pt modelId="{49A2C057-36D7-44D6-A896-DEA8C8F6B2A4}" type="pres">
      <dgm:prSet presAssocID="{F1AE0585-829D-4FD8-AF22-5325644C6843}" presName="compNode" presStyleCnt="0"/>
      <dgm:spPr/>
    </dgm:pt>
    <dgm:pt modelId="{DECAC8C1-7273-405D-B373-93D28E1A4C7F}" type="pres">
      <dgm:prSet presAssocID="{F1AE0585-829D-4FD8-AF22-5325644C6843}" presName="bgRect" presStyleLbl="bgShp" presStyleIdx="3" presStyleCnt="4"/>
      <dgm:spPr/>
    </dgm:pt>
    <dgm:pt modelId="{87CF9BEB-F29F-472D-880B-CA1D81F6194A}" type="pres">
      <dgm:prSet presAssocID="{F1AE0585-829D-4FD8-AF22-5325644C684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"/>
        </a:ext>
      </dgm:extLst>
    </dgm:pt>
    <dgm:pt modelId="{05E3CE48-E3EE-40B1-9CFC-D371507A8B98}" type="pres">
      <dgm:prSet presAssocID="{F1AE0585-829D-4FD8-AF22-5325644C6843}" presName="spaceRect" presStyleCnt="0"/>
      <dgm:spPr/>
    </dgm:pt>
    <dgm:pt modelId="{760C1C26-F7D3-4244-B498-D77F8D59F278}" type="pres">
      <dgm:prSet presAssocID="{F1AE0585-829D-4FD8-AF22-5325644C684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43F9124-3758-4556-9F49-33B80A1F27FE}" srcId="{E1F7CB2C-A858-40C5-862E-1FF6C29B56E7}" destId="{360A74B0-74FC-484B-8030-AC53C00696CC}" srcOrd="1" destOrd="0" parTransId="{C1647F1E-AE19-440D-87D3-3A74E3545AEB}" sibTransId="{0ABDE8D9-90E9-47C9-A5A0-BB2F8874819A}"/>
    <dgm:cxn modelId="{7B35E52D-5CBB-4195-B77F-4D096B0AE5DA}" srcId="{E1F7CB2C-A858-40C5-862E-1FF6C29B56E7}" destId="{CC8CCFE3-2492-43DF-9AD1-003076ED4E65}" srcOrd="2" destOrd="0" parTransId="{D9345662-BBFB-4CCC-A655-A4EDA7CF7FDA}" sibTransId="{5A7FEA3A-CD9D-4A82-9050-1D11C6CA0D00}"/>
    <dgm:cxn modelId="{827EDD5F-044D-47F5-9171-D4FD9DF4AB35}" srcId="{E1F7CB2C-A858-40C5-862E-1FF6C29B56E7}" destId="{6F9DA5F6-5528-455B-B24D-F86A4A7B7CD6}" srcOrd="0" destOrd="0" parTransId="{15F290C9-D3FD-4CF8-A3EF-16CA9CE09834}" sibTransId="{B1033A18-5A41-4849-B045-31318A7DC7A3}"/>
    <dgm:cxn modelId="{D2900B4C-1B8E-44EB-A03F-CC267E7A135D}" type="presOf" srcId="{CC8CCFE3-2492-43DF-9AD1-003076ED4E65}" destId="{7A71D67C-29FF-4A14-A1A1-6903419E10C4}" srcOrd="0" destOrd="0" presId="urn:microsoft.com/office/officeart/2018/2/layout/IconVerticalSolidList"/>
    <dgm:cxn modelId="{DE983259-1A52-4F8A-A03E-FE75A3D74855}" srcId="{E1F7CB2C-A858-40C5-862E-1FF6C29B56E7}" destId="{F1AE0585-829D-4FD8-AF22-5325644C6843}" srcOrd="3" destOrd="0" parTransId="{0C7C996F-8A6B-4B5D-A1C5-A2D908A8E5EB}" sibTransId="{2ACF1CEE-5D72-4023-B4A6-739D99B971DB}"/>
    <dgm:cxn modelId="{061EE87D-8628-4F71-87B2-3D07AE6A568A}" type="presOf" srcId="{6F9DA5F6-5528-455B-B24D-F86A4A7B7CD6}" destId="{CAE8C6C2-E6E0-4A9E-8E5C-DEBDB1481450}" srcOrd="0" destOrd="0" presId="urn:microsoft.com/office/officeart/2018/2/layout/IconVerticalSolidList"/>
    <dgm:cxn modelId="{71E13784-C83F-4031-A1A8-C0C074B4E010}" type="presOf" srcId="{E1F7CB2C-A858-40C5-862E-1FF6C29B56E7}" destId="{5F62C364-0376-4D0A-8306-23685283FA96}" srcOrd="0" destOrd="0" presId="urn:microsoft.com/office/officeart/2018/2/layout/IconVerticalSolidList"/>
    <dgm:cxn modelId="{9EC117A1-F724-483E-B737-5E1EAACE27E2}" type="presOf" srcId="{F1AE0585-829D-4FD8-AF22-5325644C6843}" destId="{760C1C26-F7D3-4244-B498-D77F8D59F278}" srcOrd="0" destOrd="0" presId="urn:microsoft.com/office/officeart/2018/2/layout/IconVerticalSolidList"/>
    <dgm:cxn modelId="{4B0D55D6-212C-4007-A0DD-61C5B881C623}" type="presOf" srcId="{360A74B0-74FC-484B-8030-AC53C00696CC}" destId="{EE1DB70E-13A8-48FC-88DB-828AFDFF2A23}" srcOrd="0" destOrd="0" presId="urn:microsoft.com/office/officeart/2018/2/layout/IconVerticalSolidList"/>
    <dgm:cxn modelId="{A744377E-7CDA-4B9C-A594-8D1746D1791B}" type="presParOf" srcId="{5F62C364-0376-4D0A-8306-23685283FA96}" destId="{A5DA389F-8708-4DAB-9B9C-10549F4F0C0C}" srcOrd="0" destOrd="0" presId="urn:microsoft.com/office/officeart/2018/2/layout/IconVerticalSolidList"/>
    <dgm:cxn modelId="{87C89494-B857-4505-8642-3B87153BFDD9}" type="presParOf" srcId="{A5DA389F-8708-4DAB-9B9C-10549F4F0C0C}" destId="{E7612AEE-0101-4631-B368-13824E13D1C5}" srcOrd="0" destOrd="0" presId="urn:microsoft.com/office/officeart/2018/2/layout/IconVerticalSolidList"/>
    <dgm:cxn modelId="{9A7AC46B-6B39-420C-B9DF-95A8408671A7}" type="presParOf" srcId="{A5DA389F-8708-4DAB-9B9C-10549F4F0C0C}" destId="{8FF16585-2BA5-4B9F-B8DA-0AFF83F2A596}" srcOrd="1" destOrd="0" presId="urn:microsoft.com/office/officeart/2018/2/layout/IconVerticalSolidList"/>
    <dgm:cxn modelId="{344B4236-6694-49B3-A42A-CEAF5D6ACE02}" type="presParOf" srcId="{A5DA389F-8708-4DAB-9B9C-10549F4F0C0C}" destId="{978A3825-DD90-4897-9D5A-29F6C84FE825}" srcOrd="2" destOrd="0" presId="urn:microsoft.com/office/officeart/2018/2/layout/IconVerticalSolidList"/>
    <dgm:cxn modelId="{45139157-4B23-4A72-B976-57A70D0B5D8E}" type="presParOf" srcId="{A5DA389F-8708-4DAB-9B9C-10549F4F0C0C}" destId="{CAE8C6C2-E6E0-4A9E-8E5C-DEBDB1481450}" srcOrd="3" destOrd="0" presId="urn:microsoft.com/office/officeart/2018/2/layout/IconVerticalSolidList"/>
    <dgm:cxn modelId="{648C3CC4-BE93-42B9-9757-E1889D54565C}" type="presParOf" srcId="{5F62C364-0376-4D0A-8306-23685283FA96}" destId="{92407919-5E44-4BE5-B320-CEC1E594197F}" srcOrd="1" destOrd="0" presId="urn:microsoft.com/office/officeart/2018/2/layout/IconVerticalSolidList"/>
    <dgm:cxn modelId="{7256AC04-6E08-4D0D-85C9-AC77CF027AB1}" type="presParOf" srcId="{5F62C364-0376-4D0A-8306-23685283FA96}" destId="{2A8D4926-2E75-40B9-A2C8-6895A5897597}" srcOrd="2" destOrd="0" presId="urn:microsoft.com/office/officeart/2018/2/layout/IconVerticalSolidList"/>
    <dgm:cxn modelId="{757321C2-24B1-4DE2-A562-5BDB0C79F3D3}" type="presParOf" srcId="{2A8D4926-2E75-40B9-A2C8-6895A5897597}" destId="{5718DA2D-0435-4123-AFEE-9D50C1CB46D5}" srcOrd="0" destOrd="0" presId="urn:microsoft.com/office/officeart/2018/2/layout/IconVerticalSolidList"/>
    <dgm:cxn modelId="{6768B82C-8FE5-4F1C-9A9E-3717D8003701}" type="presParOf" srcId="{2A8D4926-2E75-40B9-A2C8-6895A5897597}" destId="{CE9D04A4-DE5C-4A66-A1EE-FF8AB73116D3}" srcOrd="1" destOrd="0" presId="urn:microsoft.com/office/officeart/2018/2/layout/IconVerticalSolidList"/>
    <dgm:cxn modelId="{3F814C6F-9865-45BB-8B4D-CD215004EC6E}" type="presParOf" srcId="{2A8D4926-2E75-40B9-A2C8-6895A5897597}" destId="{92EF0F8B-3765-4135-824D-3A80B81DAB80}" srcOrd="2" destOrd="0" presId="urn:microsoft.com/office/officeart/2018/2/layout/IconVerticalSolidList"/>
    <dgm:cxn modelId="{CF72FE30-B897-430F-A57E-D75DDC9588EC}" type="presParOf" srcId="{2A8D4926-2E75-40B9-A2C8-6895A5897597}" destId="{EE1DB70E-13A8-48FC-88DB-828AFDFF2A23}" srcOrd="3" destOrd="0" presId="urn:microsoft.com/office/officeart/2018/2/layout/IconVerticalSolidList"/>
    <dgm:cxn modelId="{8DEEE7B2-4D9A-4355-9FFF-6BA4296411CD}" type="presParOf" srcId="{5F62C364-0376-4D0A-8306-23685283FA96}" destId="{0EE89FDF-F7AD-4CD3-9735-37133AEF6E25}" srcOrd="3" destOrd="0" presId="urn:microsoft.com/office/officeart/2018/2/layout/IconVerticalSolidList"/>
    <dgm:cxn modelId="{62768A64-D713-4402-B2B3-6EBAEB4B35E5}" type="presParOf" srcId="{5F62C364-0376-4D0A-8306-23685283FA96}" destId="{8FD11FF3-3D7C-4E78-9AE6-3E9F92B52CFA}" srcOrd="4" destOrd="0" presId="urn:microsoft.com/office/officeart/2018/2/layout/IconVerticalSolidList"/>
    <dgm:cxn modelId="{B9708EFB-E418-4A6D-B829-178E585D6773}" type="presParOf" srcId="{8FD11FF3-3D7C-4E78-9AE6-3E9F92B52CFA}" destId="{9F2EF334-5FF4-4087-B6BB-D69821E8DDB2}" srcOrd="0" destOrd="0" presId="urn:microsoft.com/office/officeart/2018/2/layout/IconVerticalSolidList"/>
    <dgm:cxn modelId="{B3FA0275-6668-474C-9283-F2B8C7E3A14D}" type="presParOf" srcId="{8FD11FF3-3D7C-4E78-9AE6-3E9F92B52CFA}" destId="{5BE12CE9-017F-4657-B397-963ADB5E8F6D}" srcOrd="1" destOrd="0" presId="urn:microsoft.com/office/officeart/2018/2/layout/IconVerticalSolidList"/>
    <dgm:cxn modelId="{F2E19CCC-5CAD-464A-8CAC-2B6AC6CF9DAB}" type="presParOf" srcId="{8FD11FF3-3D7C-4E78-9AE6-3E9F92B52CFA}" destId="{E3C15AB3-EFCE-4B03-ABE3-8E1A2075DC10}" srcOrd="2" destOrd="0" presId="urn:microsoft.com/office/officeart/2018/2/layout/IconVerticalSolidList"/>
    <dgm:cxn modelId="{3FA77BBC-C785-4067-A010-3319B9AF4664}" type="presParOf" srcId="{8FD11FF3-3D7C-4E78-9AE6-3E9F92B52CFA}" destId="{7A71D67C-29FF-4A14-A1A1-6903419E10C4}" srcOrd="3" destOrd="0" presId="urn:microsoft.com/office/officeart/2018/2/layout/IconVerticalSolidList"/>
    <dgm:cxn modelId="{875ADDA8-9239-461F-911D-ECE8C393359B}" type="presParOf" srcId="{5F62C364-0376-4D0A-8306-23685283FA96}" destId="{73F9FC13-A88F-406D-9117-1D52C406CA5B}" srcOrd="5" destOrd="0" presId="urn:microsoft.com/office/officeart/2018/2/layout/IconVerticalSolidList"/>
    <dgm:cxn modelId="{B64F408B-7A8D-4AAF-B28C-CDAD23527014}" type="presParOf" srcId="{5F62C364-0376-4D0A-8306-23685283FA96}" destId="{49A2C057-36D7-44D6-A896-DEA8C8F6B2A4}" srcOrd="6" destOrd="0" presId="urn:microsoft.com/office/officeart/2018/2/layout/IconVerticalSolidList"/>
    <dgm:cxn modelId="{A41D1EAC-CDE3-4732-8210-23D2AD8A93A7}" type="presParOf" srcId="{49A2C057-36D7-44D6-A896-DEA8C8F6B2A4}" destId="{DECAC8C1-7273-405D-B373-93D28E1A4C7F}" srcOrd="0" destOrd="0" presId="urn:microsoft.com/office/officeart/2018/2/layout/IconVerticalSolidList"/>
    <dgm:cxn modelId="{0D1323A8-B893-4A3E-86BA-7DE4C3CEF0FF}" type="presParOf" srcId="{49A2C057-36D7-44D6-A896-DEA8C8F6B2A4}" destId="{87CF9BEB-F29F-472D-880B-CA1D81F6194A}" srcOrd="1" destOrd="0" presId="urn:microsoft.com/office/officeart/2018/2/layout/IconVerticalSolidList"/>
    <dgm:cxn modelId="{39CFC0E8-7188-45E7-A347-1F3083EB95A5}" type="presParOf" srcId="{49A2C057-36D7-44D6-A896-DEA8C8F6B2A4}" destId="{05E3CE48-E3EE-40B1-9CFC-D371507A8B98}" srcOrd="2" destOrd="0" presId="urn:microsoft.com/office/officeart/2018/2/layout/IconVerticalSolidList"/>
    <dgm:cxn modelId="{6A9BFF1A-5A1C-43EE-9B99-E84574476620}" type="presParOf" srcId="{49A2C057-36D7-44D6-A896-DEA8C8F6B2A4}" destId="{760C1C26-F7D3-4244-B498-D77F8D59F27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544F5-E8B3-49B5-9B42-F44278ECC6FA}">
      <dsp:nvSpPr>
        <dsp:cNvPr id="0" name=""/>
        <dsp:cNvSpPr/>
      </dsp:nvSpPr>
      <dsp:spPr>
        <a:xfrm>
          <a:off x="524188" y="3911"/>
          <a:ext cx="1811928" cy="10871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CEO and Founder  No-Nonsense Training Solutions</a:t>
          </a:r>
        </a:p>
      </dsp:txBody>
      <dsp:txXfrm>
        <a:off x="524188" y="3911"/>
        <a:ext cx="1811928" cy="1087157"/>
      </dsp:txXfrm>
    </dsp:sp>
    <dsp:sp modelId="{DDE8CE96-9B0F-401C-80D1-5AAD9ABDE6D1}">
      <dsp:nvSpPr>
        <dsp:cNvPr id="0" name=""/>
        <dsp:cNvSpPr/>
      </dsp:nvSpPr>
      <dsp:spPr>
        <a:xfrm>
          <a:off x="2517310" y="3911"/>
          <a:ext cx="1811928" cy="10871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CEO and founder S.T.AN.D coaching services</a:t>
          </a:r>
        </a:p>
      </dsp:txBody>
      <dsp:txXfrm>
        <a:off x="2517310" y="3911"/>
        <a:ext cx="1811928" cy="1087157"/>
      </dsp:txXfrm>
    </dsp:sp>
    <dsp:sp modelId="{C5A4B300-A5B8-4967-9C48-FDA408095E6C}">
      <dsp:nvSpPr>
        <dsp:cNvPr id="0" name=""/>
        <dsp:cNvSpPr/>
      </dsp:nvSpPr>
      <dsp:spPr>
        <a:xfrm>
          <a:off x="4510432" y="3911"/>
          <a:ext cx="1811928" cy="10871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Graduate - Florida State University  </a:t>
          </a:r>
        </a:p>
      </dsp:txBody>
      <dsp:txXfrm>
        <a:off x="4510432" y="3911"/>
        <a:ext cx="1811928" cy="1087157"/>
      </dsp:txXfrm>
    </dsp:sp>
    <dsp:sp modelId="{FEC3DD5B-B336-464A-B3CF-CE9A26C1D274}">
      <dsp:nvSpPr>
        <dsp:cNvPr id="0" name=""/>
        <dsp:cNvSpPr/>
      </dsp:nvSpPr>
      <dsp:spPr>
        <a:xfrm>
          <a:off x="524188" y="1272261"/>
          <a:ext cx="1811928" cy="10871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Strategic </a:t>
          </a:r>
          <a:r>
            <a:rPr lang="en-US" sz="1100" kern="1200" dirty="0"/>
            <a:t>Solutions Specialist</a:t>
          </a:r>
        </a:p>
      </dsp:txBody>
      <dsp:txXfrm>
        <a:off x="524188" y="1272261"/>
        <a:ext cx="1811928" cy="1087157"/>
      </dsp:txXfrm>
    </dsp:sp>
    <dsp:sp modelId="{BCCF52B1-E6A5-4B6D-B027-9C847E938E80}">
      <dsp:nvSpPr>
        <dsp:cNvPr id="0" name=""/>
        <dsp:cNvSpPr/>
      </dsp:nvSpPr>
      <dsp:spPr>
        <a:xfrm>
          <a:off x="2517310" y="1272261"/>
          <a:ext cx="1811928" cy="108715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ITW Certified General Instructor - FDLE</a:t>
          </a:r>
        </a:p>
      </dsp:txBody>
      <dsp:txXfrm>
        <a:off x="2517310" y="1272261"/>
        <a:ext cx="1811928" cy="1087157"/>
      </dsp:txXfrm>
    </dsp:sp>
    <dsp:sp modelId="{5EA31C4F-736A-4AED-A95F-40EECF6EC021}">
      <dsp:nvSpPr>
        <dsp:cNvPr id="0" name=""/>
        <dsp:cNvSpPr/>
      </dsp:nvSpPr>
      <dsp:spPr>
        <a:xfrm>
          <a:off x="4510432" y="1272261"/>
          <a:ext cx="1811928" cy="108715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Adjunct Professor – Police Academy-Broward College</a:t>
          </a:r>
        </a:p>
      </dsp:txBody>
      <dsp:txXfrm>
        <a:off x="4510432" y="1272261"/>
        <a:ext cx="1811928" cy="1087157"/>
      </dsp:txXfrm>
    </dsp:sp>
    <dsp:sp modelId="{69B63057-0DB4-4AAB-BE1B-CC5BAB902863}">
      <dsp:nvSpPr>
        <dsp:cNvPr id="0" name=""/>
        <dsp:cNvSpPr/>
      </dsp:nvSpPr>
      <dsp:spPr>
        <a:xfrm>
          <a:off x="501086" y="2602710"/>
          <a:ext cx="1811928" cy="10871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Strategic Leadership, Professional Development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&amp; 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Certified Master </a:t>
          </a:r>
          <a:r>
            <a:rPr lang="en-US" sz="1100" kern="1200"/>
            <a:t>Life Coach  </a:t>
          </a:r>
          <a:endParaRPr lang="en-US" sz="1100" kern="1200" dirty="0"/>
        </a:p>
      </dsp:txBody>
      <dsp:txXfrm>
        <a:off x="501086" y="2602710"/>
        <a:ext cx="1811928" cy="1087157"/>
      </dsp:txXfrm>
    </dsp:sp>
    <dsp:sp modelId="{782C08B5-6C38-4E77-B939-501359332962}">
      <dsp:nvSpPr>
        <dsp:cNvPr id="0" name=""/>
        <dsp:cNvSpPr/>
      </dsp:nvSpPr>
      <dsp:spPr>
        <a:xfrm>
          <a:off x="2517310" y="2540612"/>
          <a:ext cx="1811928" cy="10871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No-Nonsense Leadership Boot Camp Academy </a:t>
          </a:r>
        </a:p>
      </dsp:txBody>
      <dsp:txXfrm>
        <a:off x="2517310" y="2540612"/>
        <a:ext cx="1811928" cy="1087157"/>
      </dsp:txXfrm>
    </dsp:sp>
    <dsp:sp modelId="{4CC921F7-8115-48C9-B23E-3491E0CEAAF1}">
      <dsp:nvSpPr>
        <dsp:cNvPr id="0" name=""/>
        <dsp:cNvSpPr/>
      </dsp:nvSpPr>
      <dsp:spPr>
        <a:xfrm>
          <a:off x="4510432" y="2540612"/>
          <a:ext cx="1811928" cy="108715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International Keynote Conference Speaker   </a:t>
          </a:r>
        </a:p>
      </dsp:txBody>
      <dsp:txXfrm>
        <a:off x="4510432" y="2540612"/>
        <a:ext cx="1811928" cy="1087157"/>
      </dsp:txXfrm>
    </dsp:sp>
    <dsp:sp modelId="{67648B7F-0FBD-4B30-9118-21EAC9E59CA3}">
      <dsp:nvSpPr>
        <dsp:cNvPr id="0" name=""/>
        <dsp:cNvSpPr/>
      </dsp:nvSpPr>
      <dsp:spPr>
        <a:xfrm>
          <a:off x="501739" y="3886318"/>
          <a:ext cx="1834124" cy="1009501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Director, Statesmen Leadership Institute – A Global Leadership Training Org.                                              </a:t>
          </a:r>
        </a:p>
      </dsp:txBody>
      <dsp:txXfrm>
        <a:off x="501739" y="3886318"/>
        <a:ext cx="1834124" cy="1009501"/>
      </dsp:txXfrm>
    </dsp:sp>
    <dsp:sp modelId="{CBBE8F3B-A05F-4E95-B128-46082C706000}">
      <dsp:nvSpPr>
        <dsp:cNvPr id="0" name=""/>
        <dsp:cNvSpPr/>
      </dsp:nvSpPr>
      <dsp:spPr>
        <a:xfrm>
          <a:off x="2509392" y="3839761"/>
          <a:ext cx="1886707" cy="10972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Self-published author – “10 traits of Counterfeit Leadership: Recognizing the Fake, the Phony, the Fraudulent” Book and Coaching Kit</a:t>
          </a:r>
        </a:p>
      </dsp:txBody>
      <dsp:txXfrm>
        <a:off x="2509392" y="3839761"/>
        <a:ext cx="1886707" cy="1097267"/>
      </dsp:txXfrm>
    </dsp:sp>
    <dsp:sp modelId="{141398A1-C51B-4605-9691-B16E3BC42E92}">
      <dsp:nvSpPr>
        <dsp:cNvPr id="0" name=""/>
        <dsp:cNvSpPr/>
      </dsp:nvSpPr>
      <dsp:spPr>
        <a:xfrm>
          <a:off x="4544442" y="3799536"/>
          <a:ext cx="1811928" cy="108715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New Book “Navigating Through the F.I.R.E.S. OF LEADERSHIP:  LEADING WHEN THE HEAT IS ON!”</a:t>
          </a:r>
        </a:p>
      </dsp:txBody>
      <dsp:txXfrm>
        <a:off x="4544442" y="3799536"/>
        <a:ext cx="1811928" cy="1087157"/>
      </dsp:txXfrm>
    </dsp:sp>
    <dsp:sp modelId="{B229FE86-789F-423E-A52D-40A8ED629A6A}">
      <dsp:nvSpPr>
        <dsp:cNvPr id="0" name=""/>
        <dsp:cNvSpPr/>
      </dsp:nvSpPr>
      <dsp:spPr>
        <a:xfrm>
          <a:off x="2517310" y="5087422"/>
          <a:ext cx="1811928" cy="10871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Podcast: 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“No-Nonsense Wisdom Wednesday with Coach Lisa”</a:t>
          </a:r>
          <a:endParaRPr lang="en-US" sz="1100" kern="1200" dirty="0"/>
        </a:p>
      </dsp:txBody>
      <dsp:txXfrm>
        <a:off x="2517310" y="5087422"/>
        <a:ext cx="1811928" cy="10871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7E195-82A0-4696-8AA9-C87935AF4F9F}">
      <dsp:nvSpPr>
        <dsp:cNvPr id="0" name=""/>
        <dsp:cNvSpPr/>
      </dsp:nvSpPr>
      <dsp:spPr>
        <a:xfrm>
          <a:off x="0" y="0"/>
          <a:ext cx="5471351" cy="972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These are the things that we are trying to attain.</a:t>
          </a:r>
        </a:p>
      </dsp:txBody>
      <dsp:txXfrm>
        <a:off x="28472" y="28472"/>
        <a:ext cx="4308618" cy="915177"/>
      </dsp:txXfrm>
    </dsp:sp>
    <dsp:sp modelId="{996F3361-C5D0-40ED-B5BD-7E4B2F55F8C2}">
      <dsp:nvSpPr>
        <dsp:cNvPr id="0" name=""/>
        <dsp:cNvSpPr/>
      </dsp:nvSpPr>
      <dsp:spPr>
        <a:xfrm>
          <a:off x="408574" y="1107138"/>
          <a:ext cx="5471351" cy="972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607364"/>
                <a:satOff val="5156"/>
                <a:lumOff val="294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4607364"/>
                <a:satOff val="5156"/>
                <a:lumOff val="294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4607364"/>
                <a:satOff val="5156"/>
                <a:lumOff val="294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These are things that we have established that we are trying to accomplish</a:t>
          </a:r>
        </a:p>
      </dsp:txBody>
      <dsp:txXfrm>
        <a:off x="437046" y="1135610"/>
        <a:ext cx="4373953" cy="915177"/>
      </dsp:txXfrm>
    </dsp:sp>
    <dsp:sp modelId="{177C78F1-7D8E-495B-A81A-D19A88A93066}">
      <dsp:nvSpPr>
        <dsp:cNvPr id="0" name=""/>
        <dsp:cNvSpPr/>
      </dsp:nvSpPr>
      <dsp:spPr>
        <a:xfrm>
          <a:off x="817149" y="2214277"/>
          <a:ext cx="5471351" cy="972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214729"/>
                <a:satOff val="10313"/>
                <a:lumOff val="58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9214729"/>
                <a:satOff val="10313"/>
                <a:lumOff val="58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9214729"/>
                <a:satOff val="10313"/>
                <a:lumOff val="58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Goals must be understood and agreed upon by everyone and everyone is trying to achieve the same goal.</a:t>
          </a:r>
        </a:p>
      </dsp:txBody>
      <dsp:txXfrm>
        <a:off x="845621" y="2242749"/>
        <a:ext cx="4373953" cy="915177"/>
      </dsp:txXfrm>
    </dsp:sp>
    <dsp:sp modelId="{5F0188F5-26C9-468D-9785-31E240AC52B6}">
      <dsp:nvSpPr>
        <dsp:cNvPr id="0" name=""/>
        <dsp:cNvSpPr/>
      </dsp:nvSpPr>
      <dsp:spPr>
        <a:xfrm>
          <a:off x="1225724" y="3321415"/>
          <a:ext cx="5471351" cy="972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3822094"/>
                <a:satOff val="15469"/>
                <a:lumOff val="883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3822094"/>
                <a:satOff val="15469"/>
                <a:lumOff val="883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3822094"/>
                <a:satOff val="15469"/>
                <a:lumOff val="883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If goals are misunderstood or not agreed upon you will have conflict.</a:t>
          </a:r>
        </a:p>
      </dsp:txBody>
      <dsp:txXfrm>
        <a:off x="1254196" y="3349887"/>
        <a:ext cx="4373953" cy="915177"/>
      </dsp:txXfrm>
    </dsp:sp>
    <dsp:sp modelId="{49A6CB7B-C60F-458B-AD38-08607AABFED1}">
      <dsp:nvSpPr>
        <dsp:cNvPr id="0" name=""/>
        <dsp:cNvSpPr/>
      </dsp:nvSpPr>
      <dsp:spPr>
        <a:xfrm>
          <a:off x="1634299" y="4428554"/>
          <a:ext cx="5471351" cy="9721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When professionalizing conflict, you must ensure that the GOALS are understood and agreed upon.</a:t>
          </a:r>
        </a:p>
      </dsp:txBody>
      <dsp:txXfrm>
        <a:off x="1662771" y="4457026"/>
        <a:ext cx="4373953" cy="915177"/>
      </dsp:txXfrm>
    </dsp:sp>
    <dsp:sp modelId="{620FC57E-2F83-44D7-BFFB-D64302FF52FD}">
      <dsp:nvSpPr>
        <dsp:cNvPr id="0" name=""/>
        <dsp:cNvSpPr/>
      </dsp:nvSpPr>
      <dsp:spPr>
        <a:xfrm>
          <a:off x="4839472" y="710188"/>
          <a:ext cx="631879" cy="6318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4981645" y="710188"/>
        <a:ext cx="347533" cy="475489"/>
      </dsp:txXfrm>
    </dsp:sp>
    <dsp:sp modelId="{C48B25FA-04DE-4A6A-95FB-9F0547F6BB56}">
      <dsp:nvSpPr>
        <dsp:cNvPr id="0" name=""/>
        <dsp:cNvSpPr/>
      </dsp:nvSpPr>
      <dsp:spPr>
        <a:xfrm>
          <a:off x="5248047" y="1817327"/>
          <a:ext cx="631879" cy="6318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433715"/>
            <a:satOff val="6995"/>
            <a:lumOff val="425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390220" y="1817327"/>
        <a:ext cx="347533" cy="475489"/>
      </dsp:txXfrm>
    </dsp:sp>
    <dsp:sp modelId="{76747707-98AA-42AB-8E92-C11C20D46344}">
      <dsp:nvSpPr>
        <dsp:cNvPr id="0" name=""/>
        <dsp:cNvSpPr/>
      </dsp:nvSpPr>
      <dsp:spPr>
        <a:xfrm>
          <a:off x="5656622" y="2908264"/>
          <a:ext cx="631879" cy="6318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2867429"/>
            <a:satOff val="13990"/>
            <a:lumOff val="84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5798795" y="2908264"/>
        <a:ext cx="347533" cy="475489"/>
      </dsp:txXfrm>
    </dsp:sp>
    <dsp:sp modelId="{6301F634-F53F-45DE-9D5F-66BD682B68DC}">
      <dsp:nvSpPr>
        <dsp:cNvPr id="0" name=""/>
        <dsp:cNvSpPr/>
      </dsp:nvSpPr>
      <dsp:spPr>
        <a:xfrm>
          <a:off x="6065196" y="4026203"/>
          <a:ext cx="631879" cy="631879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9301144"/>
            <a:satOff val="20985"/>
            <a:lumOff val="127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900" kern="1200"/>
        </a:p>
      </dsp:txBody>
      <dsp:txXfrm>
        <a:off x="6207369" y="4026203"/>
        <a:ext cx="347533" cy="4754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53CE2E-3161-4DEC-A177-C9DFC84E8589}">
      <dsp:nvSpPr>
        <dsp:cNvPr id="0" name=""/>
        <dsp:cNvSpPr/>
      </dsp:nvSpPr>
      <dsp:spPr>
        <a:xfrm>
          <a:off x="0" y="61309"/>
          <a:ext cx="11725274" cy="12355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This is what every individual is responsible for doing in helping us attain the established goals. </a:t>
          </a:r>
        </a:p>
      </dsp:txBody>
      <dsp:txXfrm>
        <a:off x="60313" y="121622"/>
        <a:ext cx="11604648" cy="1114894"/>
      </dsp:txXfrm>
    </dsp:sp>
    <dsp:sp modelId="{795E72B1-3E77-4838-A3A1-0D2CFE00ED24}">
      <dsp:nvSpPr>
        <dsp:cNvPr id="0" name=""/>
        <dsp:cNvSpPr/>
      </dsp:nvSpPr>
      <dsp:spPr>
        <a:xfrm>
          <a:off x="0" y="1388989"/>
          <a:ext cx="11725274" cy="1235520"/>
        </a:xfrm>
        <a:prstGeom prst="roundRect">
          <a:avLst/>
        </a:prstGeom>
        <a:gradFill rotWithShape="0">
          <a:gsLst>
            <a:gs pos="0">
              <a:schemeClr val="accent5">
                <a:hueOff val="-6143153"/>
                <a:satOff val="6875"/>
                <a:lumOff val="39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6143153"/>
                <a:satOff val="6875"/>
                <a:lumOff val="39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6143153"/>
                <a:satOff val="6875"/>
                <a:lumOff val="39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Does everyone understand what part they play in accomplishing these goals?</a:t>
          </a:r>
        </a:p>
      </dsp:txBody>
      <dsp:txXfrm>
        <a:off x="60313" y="1449302"/>
        <a:ext cx="11604648" cy="1114894"/>
      </dsp:txXfrm>
    </dsp:sp>
    <dsp:sp modelId="{C6981B2D-5D53-4E99-98B4-65E8ED92FD13}">
      <dsp:nvSpPr>
        <dsp:cNvPr id="0" name=""/>
        <dsp:cNvSpPr/>
      </dsp:nvSpPr>
      <dsp:spPr>
        <a:xfrm>
          <a:off x="0" y="2716669"/>
          <a:ext cx="11725274" cy="1235520"/>
        </a:xfrm>
        <a:prstGeom prst="roundRect">
          <a:avLst/>
        </a:prstGeom>
        <a:gradFill rotWithShape="0">
          <a:gsLst>
            <a:gs pos="0">
              <a:schemeClr val="accent5">
                <a:hueOff val="-12286306"/>
                <a:satOff val="13750"/>
                <a:lumOff val="78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286306"/>
                <a:satOff val="13750"/>
                <a:lumOff val="78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286306"/>
                <a:satOff val="13750"/>
                <a:lumOff val="78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If roles are not clearly defined and clarified you will have overlap which will lead to conflict.</a:t>
          </a:r>
        </a:p>
      </dsp:txBody>
      <dsp:txXfrm>
        <a:off x="60313" y="2776982"/>
        <a:ext cx="11604648" cy="1114894"/>
      </dsp:txXfrm>
    </dsp:sp>
    <dsp:sp modelId="{AF25E4E4-FB24-4D18-B30F-A8E516BB817B}">
      <dsp:nvSpPr>
        <dsp:cNvPr id="0" name=""/>
        <dsp:cNvSpPr/>
      </dsp:nvSpPr>
      <dsp:spPr>
        <a:xfrm>
          <a:off x="0" y="4044349"/>
          <a:ext cx="11725274" cy="1235520"/>
        </a:xfrm>
        <a:prstGeom prst="roundRect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When professionalizing conflict, you must ensure that everyone understands their ROLES and responsibilities.</a:t>
          </a:r>
        </a:p>
      </dsp:txBody>
      <dsp:txXfrm>
        <a:off x="60313" y="4104662"/>
        <a:ext cx="11604648" cy="11148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A1D0BD-03F2-4B5D-B3D2-AD976D8742ED}">
      <dsp:nvSpPr>
        <dsp:cNvPr id="0" name=""/>
        <dsp:cNvSpPr/>
      </dsp:nvSpPr>
      <dsp:spPr>
        <a:xfrm>
          <a:off x="0" y="312258"/>
          <a:ext cx="3708797" cy="222527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These are the things that are in place to tell us how things should be done.</a:t>
          </a:r>
        </a:p>
      </dsp:txBody>
      <dsp:txXfrm>
        <a:off x="0" y="312258"/>
        <a:ext cx="3708797" cy="2225278"/>
      </dsp:txXfrm>
    </dsp:sp>
    <dsp:sp modelId="{C2CF35A5-AE90-4CAE-98B4-CE9ECEEBF1BB}">
      <dsp:nvSpPr>
        <dsp:cNvPr id="0" name=""/>
        <dsp:cNvSpPr/>
      </dsp:nvSpPr>
      <dsp:spPr>
        <a:xfrm>
          <a:off x="4079676" y="312258"/>
          <a:ext cx="3708797" cy="2225278"/>
        </a:xfrm>
        <a:prstGeom prst="rect">
          <a:avLst/>
        </a:prstGeom>
        <a:gradFill rotWithShape="0">
          <a:gsLst>
            <a:gs pos="0">
              <a:schemeClr val="accent5">
                <a:hueOff val="-4607364"/>
                <a:satOff val="5156"/>
                <a:lumOff val="294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4607364"/>
                <a:satOff val="5156"/>
                <a:lumOff val="294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4607364"/>
                <a:satOff val="5156"/>
                <a:lumOff val="294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These are the things in place to tell us how things are to be communicated.</a:t>
          </a:r>
        </a:p>
      </dsp:txBody>
      <dsp:txXfrm>
        <a:off x="4079676" y="312258"/>
        <a:ext cx="3708797" cy="2225278"/>
      </dsp:txXfrm>
    </dsp:sp>
    <dsp:sp modelId="{5B8FF410-2869-48B1-9746-062748120B17}">
      <dsp:nvSpPr>
        <dsp:cNvPr id="0" name=""/>
        <dsp:cNvSpPr/>
      </dsp:nvSpPr>
      <dsp:spPr>
        <a:xfrm>
          <a:off x="8159353" y="312258"/>
          <a:ext cx="3708797" cy="2225278"/>
        </a:xfrm>
        <a:prstGeom prst="rect">
          <a:avLst/>
        </a:prstGeom>
        <a:gradFill rotWithShape="0">
          <a:gsLst>
            <a:gs pos="0">
              <a:schemeClr val="accent5">
                <a:hueOff val="-9214729"/>
                <a:satOff val="10313"/>
                <a:lumOff val="58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9214729"/>
                <a:satOff val="10313"/>
                <a:lumOff val="58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9214729"/>
                <a:satOff val="10313"/>
                <a:lumOff val="58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Procedures tell us how resources are to be used and deployed so that every member knows what is available in order to reach the goal.</a:t>
          </a:r>
        </a:p>
      </dsp:txBody>
      <dsp:txXfrm>
        <a:off x="8159353" y="312258"/>
        <a:ext cx="3708797" cy="2225278"/>
      </dsp:txXfrm>
    </dsp:sp>
    <dsp:sp modelId="{BD41034D-BF6B-4C50-932F-65848D70910D}">
      <dsp:nvSpPr>
        <dsp:cNvPr id="0" name=""/>
        <dsp:cNvSpPr/>
      </dsp:nvSpPr>
      <dsp:spPr>
        <a:xfrm>
          <a:off x="2039838" y="2908416"/>
          <a:ext cx="3708797" cy="2225278"/>
        </a:xfrm>
        <a:prstGeom prst="rect">
          <a:avLst/>
        </a:prstGeom>
        <a:gradFill rotWithShape="0">
          <a:gsLst>
            <a:gs pos="0">
              <a:schemeClr val="accent5">
                <a:hueOff val="-13822094"/>
                <a:satOff val="15469"/>
                <a:lumOff val="883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3822094"/>
                <a:satOff val="15469"/>
                <a:lumOff val="883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3822094"/>
                <a:satOff val="15469"/>
                <a:lumOff val="883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When procedures on missing, not in place, not communicated or are incomplete you will have conflict.</a:t>
          </a:r>
        </a:p>
      </dsp:txBody>
      <dsp:txXfrm>
        <a:off x="2039838" y="2908416"/>
        <a:ext cx="3708797" cy="2225278"/>
      </dsp:txXfrm>
    </dsp:sp>
    <dsp:sp modelId="{03EDCC2A-3324-41E8-8ECD-7E36F8809E3F}">
      <dsp:nvSpPr>
        <dsp:cNvPr id="0" name=""/>
        <dsp:cNvSpPr/>
      </dsp:nvSpPr>
      <dsp:spPr>
        <a:xfrm>
          <a:off x="6119515" y="2908416"/>
          <a:ext cx="3708797" cy="2225278"/>
        </a:xfrm>
        <a:prstGeom prst="rect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When professionalizing conflict, you need to ensure that procedures are </a:t>
          </a:r>
          <a:r>
            <a:rPr lang="en-US" sz="2400" kern="1200" dirty="0" err="1"/>
            <a:t>im</a:t>
          </a:r>
          <a:r>
            <a:rPr lang="en-US" sz="2400" kern="1200" dirty="0"/>
            <a:t> place, that they are clear and understood.</a:t>
          </a:r>
        </a:p>
      </dsp:txBody>
      <dsp:txXfrm>
        <a:off x="6119515" y="2908416"/>
        <a:ext cx="3708797" cy="22252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ED413-DE8E-4360-B4D1-382B14C33439}">
      <dsp:nvSpPr>
        <dsp:cNvPr id="0" name=""/>
        <dsp:cNvSpPr/>
      </dsp:nvSpPr>
      <dsp:spPr>
        <a:xfrm>
          <a:off x="0" y="0"/>
          <a:ext cx="9387839" cy="1043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Set in place what is expected from everyone on the team to help us achieve the goal.</a:t>
          </a:r>
        </a:p>
      </dsp:txBody>
      <dsp:txXfrm>
        <a:off x="30565" y="30565"/>
        <a:ext cx="8173577" cy="982428"/>
      </dsp:txXfrm>
    </dsp:sp>
    <dsp:sp modelId="{E6E99ABB-A328-402B-914D-5B28CBC6949F}">
      <dsp:nvSpPr>
        <dsp:cNvPr id="0" name=""/>
        <dsp:cNvSpPr/>
      </dsp:nvSpPr>
      <dsp:spPr>
        <a:xfrm>
          <a:off x="786231" y="1233296"/>
          <a:ext cx="9387839" cy="1043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37640"/>
                <a:satOff val="3400"/>
                <a:lumOff val="523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737640"/>
                <a:satOff val="3400"/>
                <a:lumOff val="523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737640"/>
                <a:satOff val="3400"/>
                <a:lumOff val="523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Helps hold everyone on the team accountable to the goal we are trying to achieve.</a:t>
          </a:r>
        </a:p>
      </dsp:txBody>
      <dsp:txXfrm>
        <a:off x="816796" y="1263861"/>
        <a:ext cx="7862165" cy="982428"/>
      </dsp:txXfrm>
    </dsp:sp>
    <dsp:sp modelId="{CCF23301-E495-4A9E-B35D-A379E670B4EA}">
      <dsp:nvSpPr>
        <dsp:cNvPr id="0" name=""/>
        <dsp:cNvSpPr/>
      </dsp:nvSpPr>
      <dsp:spPr>
        <a:xfrm>
          <a:off x="1560728" y="2466593"/>
          <a:ext cx="9387839" cy="1043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475280"/>
                <a:satOff val="6801"/>
                <a:lumOff val="1046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1475280"/>
                <a:satOff val="6801"/>
                <a:lumOff val="1046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1475280"/>
                <a:satOff val="6801"/>
                <a:lumOff val="1046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When expectations are misunderstood or not agreed with, you will have conflict.</a:t>
          </a:r>
        </a:p>
      </dsp:txBody>
      <dsp:txXfrm>
        <a:off x="1591293" y="2497158"/>
        <a:ext cx="7873899" cy="982428"/>
      </dsp:txXfrm>
    </dsp:sp>
    <dsp:sp modelId="{261E85C5-22F5-43A9-AB4B-8E78251A53C3}">
      <dsp:nvSpPr>
        <dsp:cNvPr id="0" name=""/>
        <dsp:cNvSpPr/>
      </dsp:nvSpPr>
      <dsp:spPr>
        <a:xfrm>
          <a:off x="2346959" y="3699890"/>
          <a:ext cx="9387839" cy="1043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212920"/>
                <a:satOff val="10201"/>
                <a:lumOff val="156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2212920"/>
                <a:satOff val="10201"/>
                <a:lumOff val="156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2212920"/>
                <a:satOff val="10201"/>
                <a:lumOff val="156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When professionalizing conflict, you must ensure that everyone is clear on the expectations that have been established.</a:t>
          </a:r>
        </a:p>
      </dsp:txBody>
      <dsp:txXfrm>
        <a:off x="2377524" y="3730455"/>
        <a:ext cx="7862165" cy="982428"/>
      </dsp:txXfrm>
    </dsp:sp>
    <dsp:sp modelId="{F056701A-E230-4490-AFD7-90192BA9D940}">
      <dsp:nvSpPr>
        <dsp:cNvPr id="0" name=""/>
        <dsp:cNvSpPr/>
      </dsp:nvSpPr>
      <dsp:spPr>
        <a:xfrm>
          <a:off x="8709526" y="799271"/>
          <a:ext cx="678313" cy="6783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8862146" y="799271"/>
        <a:ext cx="373073" cy="510431"/>
      </dsp:txXfrm>
    </dsp:sp>
    <dsp:sp modelId="{7ECF6AC4-CB8D-4F6C-BAAB-7E58F57788A1}">
      <dsp:nvSpPr>
        <dsp:cNvPr id="0" name=""/>
        <dsp:cNvSpPr/>
      </dsp:nvSpPr>
      <dsp:spPr>
        <a:xfrm>
          <a:off x="9495758" y="2032567"/>
          <a:ext cx="678313" cy="6783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461534"/>
            <a:satOff val="4861"/>
            <a:lumOff val="37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461534"/>
              <a:satOff val="4861"/>
              <a:lumOff val="3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9648378" y="2032567"/>
        <a:ext cx="373073" cy="510431"/>
      </dsp:txXfrm>
    </dsp:sp>
    <dsp:sp modelId="{9F8DBA6B-F5B9-466F-BB64-1DBE428DFB29}">
      <dsp:nvSpPr>
        <dsp:cNvPr id="0" name=""/>
        <dsp:cNvSpPr/>
      </dsp:nvSpPr>
      <dsp:spPr>
        <a:xfrm>
          <a:off x="10270255" y="3265864"/>
          <a:ext cx="678313" cy="67831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923067"/>
            <a:satOff val="9722"/>
            <a:lumOff val="74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923067"/>
              <a:satOff val="9722"/>
              <a:lumOff val="74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10422875" y="3265864"/>
        <a:ext cx="373073" cy="51043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C48CD-9733-40CB-9E06-6F89E0ADBF78}">
      <dsp:nvSpPr>
        <dsp:cNvPr id="0" name=""/>
        <dsp:cNvSpPr/>
      </dsp:nvSpPr>
      <dsp:spPr>
        <a:xfrm>
          <a:off x="639786" y="0"/>
          <a:ext cx="5559766" cy="5559766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A419A2F-9999-4B71-9902-991A3F8CC4F5}">
      <dsp:nvSpPr>
        <dsp:cNvPr id="0" name=""/>
        <dsp:cNvSpPr/>
      </dsp:nvSpPr>
      <dsp:spPr>
        <a:xfrm>
          <a:off x="1167964" y="528177"/>
          <a:ext cx="2168308" cy="216830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Understanding your strengths will have you get productive and stay productive in the aftermath.</a:t>
          </a:r>
        </a:p>
      </dsp:txBody>
      <dsp:txXfrm>
        <a:off x="1273812" y="634025"/>
        <a:ext cx="1956612" cy="1956612"/>
      </dsp:txXfrm>
    </dsp:sp>
    <dsp:sp modelId="{FB6F4FB9-64DA-41A0-B595-7179D729C10E}">
      <dsp:nvSpPr>
        <dsp:cNvPr id="0" name=""/>
        <dsp:cNvSpPr/>
      </dsp:nvSpPr>
      <dsp:spPr>
        <a:xfrm>
          <a:off x="3503065" y="528177"/>
          <a:ext cx="2168308" cy="216830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Knowing your strengths helps you to provide greater value to your organization.</a:t>
          </a:r>
        </a:p>
      </dsp:txBody>
      <dsp:txXfrm>
        <a:off x="3608913" y="634025"/>
        <a:ext cx="1956612" cy="1956612"/>
      </dsp:txXfrm>
    </dsp:sp>
    <dsp:sp modelId="{145FB02B-B4F9-42BB-9963-3955C57A3FA7}">
      <dsp:nvSpPr>
        <dsp:cNvPr id="0" name=""/>
        <dsp:cNvSpPr/>
      </dsp:nvSpPr>
      <dsp:spPr>
        <a:xfrm>
          <a:off x="1167964" y="2863279"/>
          <a:ext cx="2168308" cy="2168308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Recognizing your strengths helps you see places where you need to grow and develop.</a:t>
          </a:r>
        </a:p>
      </dsp:txBody>
      <dsp:txXfrm>
        <a:off x="1273812" y="2969127"/>
        <a:ext cx="1956612" cy="1956612"/>
      </dsp:txXfrm>
    </dsp:sp>
    <dsp:sp modelId="{5A18D20B-1359-4B1B-93FA-6D6DDA06EB1F}">
      <dsp:nvSpPr>
        <dsp:cNvPr id="0" name=""/>
        <dsp:cNvSpPr/>
      </dsp:nvSpPr>
      <dsp:spPr>
        <a:xfrm>
          <a:off x="3503065" y="2863279"/>
          <a:ext cx="2168308" cy="216830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If you overuse your strengths, they can become limitations for you in the “new normal.”</a:t>
          </a:r>
        </a:p>
      </dsp:txBody>
      <dsp:txXfrm>
        <a:off x="3608913" y="2969127"/>
        <a:ext cx="1956612" cy="195661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76D37-087E-471A-930B-3F9B1A6011CE}">
      <dsp:nvSpPr>
        <dsp:cNvPr id="0" name=""/>
        <dsp:cNvSpPr/>
      </dsp:nvSpPr>
      <dsp:spPr>
        <a:xfrm>
          <a:off x="0" y="641"/>
          <a:ext cx="754194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7DDAB0-9386-4FC9-94FE-6D86BC9C0ECD}">
      <dsp:nvSpPr>
        <dsp:cNvPr id="0" name=""/>
        <dsp:cNvSpPr/>
      </dsp:nvSpPr>
      <dsp:spPr>
        <a:xfrm>
          <a:off x="0" y="641"/>
          <a:ext cx="7541941" cy="750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Email:  </a:t>
          </a:r>
          <a:r>
            <a:rPr lang="en-US" sz="2100" b="1" kern="1200">
              <a:hlinkClick xmlns:r="http://schemas.openxmlformats.org/officeDocument/2006/relationships" r:id="rId1"/>
            </a:rPr>
            <a:t>coachlisa@nonontraining.com</a:t>
          </a:r>
          <a:endParaRPr lang="en-US" sz="2100" kern="1200"/>
        </a:p>
      </dsp:txBody>
      <dsp:txXfrm>
        <a:off x="0" y="641"/>
        <a:ext cx="7541941" cy="750134"/>
      </dsp:txXfrm>
    </dsp:sp>
    <dsp:sp modelId="{1339F4C6-C7BC-4BB5-A5E3-215921859024}">
      <dsp:nvSpPr>
        <dsp:cNvPr id="0" name=""/>
        <dsp:cNvSpPr/>
      </dsp:nvSpPr>
      <dsp:spPr>
        <a:xfrm>
          <a:off x="0" y="750775"/>
          <a:ext cx="754194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B56009-41F2-4B0D-A9CB-514F964FB66D}">
      <dsp:nvSpPr>
        <dsp:cNvPr id="0" name=""/>
        <dsp:cNvSpPr/>
      </dsp:nvSpPr>
      <dsp:spPr>
        <a:xfrm>
          <a:off x="0" y="750775"/>
          <a:ext cx="7541941" cy="750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Website:  www. nononsensetrainingsolutions.com</a:t>
          </a:r>
          <a:endParaRPr lang="en-US" sz="2100" kern="1200" dirty="0"/>
        </a:p>
      </dsp:txBody>
      <dsp:txXfrm>
        <a:off x="0" y="750775"/>
        <a:ext cx="7541941" cy="750134"/>
      </dsp:txXfrm>
    </dsp:sp>
    <dsp:sp modelId="{7E1876A7-8001-479F-A96D-081A88BCD863}">
      <dsp:nvSpPr>
        <dsp:cNvPr id="0" name=""/>
        <dsp:cNvSpPr/>
      </dsp:nvSpPr>
      <dsp:spPr>
        <a:xfrm>
          <a:off x="0" y="1500910"/>
          <a:ext cx="754194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03C2F7-E6BF-4F1F-BEB4-29E0469AB525}">
      <dsp:nvSpPr>
        <dsp:cNvPr id="0" name=""/>
        <dsp:cNvSpPr/>
      </dsp:nvSpPr>
      <dsp:spPr>
        <a:xfrm>
          <a:off x="0" y="1500910"/>
          <a:ext cx="7541941" cy="750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Office:   954-364-8871</a:t>
          </a:r>
          <a:endParaRPr lang="en-US" sz="2100" kern="1200" dirty="0"/>
        </a:p>
      </dsp:txBody>
      <dsp:txXfrm>
        <a:off x="0" y="1500910"/>
        <a:ext cx="7541941" cy="750134"/>
      </dsp:txXfrm>
    </dsp:sp>
    <dsp:sp modelId="{57A1BAA3-05E9-4242-B9D9-200FEA5F03F5}">
      <dsp:nvSpPr>
        <dsp:cNvPr id="0" name=""/>
        <dsp:cNvSpPr/>
      </dsp:nvSpPr>
      <dsp:spPr>
        <a:xfrm>
          <a:off x="0" y="2251044"/>
          <a:ext cx="754194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18C780-1878-44BD-ACB3-7D1D1E89714B}">
      <dsp:nvSpPr>
        <dsp:cNvPr id="0" name=""/>
        <dsp:cNvSpPr/>
      </dsp:nvSpPr>
      <dsp:spPr>
        <a:xfrm>
          <a:off x="0" y="2251044"/>
          <a:ext cx="7541941" cy="750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Please like our Facebook Page:  No-Nonsense Training Solutions </a:t>
          </a:r>
          <a:endParaRPr lang="en-US" sz="2100" kern="1200" dirty="0"/>
        </a:p>
      </dsp:txBody>
      <dsp:txXfrm>
        <a:off x="0" y="2251044"/>
        <a:ext cx="7541941" cy="750134"/>
      </dsp:txXfrm>
    </dsp:sp>
    <dsp:sp modelId="{D721DBD7-49A5-48F5-B28A-20276352B97C}">
      <dsp:nvSpPr>
        <dsp:cNvPr id="0" name=""/>
        <dsp:cNvSpPr/>
      </dsp:nvSpPr>
      <dsp:spPr>
        <a:xfrm>
          <a:off x="0" y="3001179"/>
          <a:ext cx="754194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DB8C0C-B5EF-4B07-A1F3-352E077B4273}">
      <dsp:nvSpPr>
        <dsp:cNvPr id="0" name=""/>
        <dsp:cNvSpPr/>
      </dsp:nvSpPr>
      <dsp:spPr>
        <a:xfrm>
          <a:off x="0" y="3001179"/>
          <a:ext cx="7541941" cy="750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#COACHLISAGILBERT</a:t>
          </a:r>
          <a:endParaRPr lang="en-US" sz="2100" kern="1200"/>
        </a:p>
      </dsp:txBody>
      <dsp:txXfrm>
        <a:off x="0" y="3001179"/>
        <a:ext cx="7541941" cy="750134"/>
      </dsp:txXfrm>
    </dsp:sp>
    <dsp:sp modelId="{C7A8D9D2-953D-47BF-8984-A8F7D78F2BA7}">
      <dsp:nvSpPr>
        <dsp:cNvPr id="0" name=""/>
        <dsp:cNvSpPr/>
      </dsp:nvSpPr>
      <dsp:spPr>
        <a:xfrm>
          <a:off x="0" y="3751313"/>
          <a:ext cx="754194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838C83-3A28-44C3-9841-1B0A5F3FF710}">
      <dsp:nvSpPr>
        <dsp:cNvPr id="0" name=""/>
        <dsp:cNvSpPr/>
      </dsp:nvSpPr>
      <dsp:spPr>
        <a:xfrm>
          <a:off x="0" y="3751313"/>
          <a:ext cx="7541941" cy="750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IG:  @COACHLISAGILBERT</a:t>
          </a:r>
          <a:endParaRPr lang="en-US" sz="2100" kern="1200"/>
        </a:p>
      </dsp:txBody>
      <dsp:txXfrm>
        <a:off x="0" y="3751313"/>
        <a:ext cx="7541941" cy="750134"/>
      </dsp:txXfrm>
    </dsp:sp>
    <dsp:sp modelId="{0C059A03-0C85-40B6-AFA9-4B0DD884EC97}">
      <dsp:nvSpPr>
        <dsp:cNvPr id="0" name=""/>
        <dsp:cNvSpPr/>
      </dsp:nvSpPr>
      <dsp:spPr>
        <a:xfrm>
          <a:off x="0" y="4501448"/>
          <a:ext cx="7541941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7F5CCE-67B1-4314-A44C-B29706C07AD2}">
      <dsp:nvSpPr>
        <dsp:cNvPr id="0" name=""/>
        <dsp:cNvSpPr/>
      </dsp:nvSpPr>
      <dsp:spPr>
        <a:xfrm>
          <a:off x="0" y="4501448"/>
          <a:ext cx="7541941" cy="7501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“NO-NONSENSE WISDOM WEDNESDAY WITH COACH LISA” PODCAST </a:t>
          </a:r>
          <a:endParaRPr lang="en-US" sz="2100" kern="1200"/>
        </a:p>
      </dsp:txBody>
      <dsp:txXfrm>
        <a:off x="0" y="4501448"/>
        <a:ext cx="7541941" cy="7501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2773C-4D9D-4BB4-9FD0-9E759A961775}">
      <dsp:nvSpPr>
        <dsp:cNvPr id="0" name=""/>
        <dsp:cNvSpPr/>
      </dsp:nvSpPr>
      <dsp:spPr>
        <a:xfrm>
          <a:off x="0" y="5257"/>
          <a:ext cx="8593394" cy="11199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D7063-627A-49F8-B0A3-7D282CFC495A}">
      <dsp:nvSpPr>
        <dsp:cNvPr id="0" name=""/>
        <dsp:cNvSpPr/>
      </dsp:nvSpPr>
      <dsp:spPr>
        <a:xfrm>
          <a:off x="338783" y="257245"/>
          <a:ext cx="615969" cy="6159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4FB98-42E2-42C3-96BA-2DD1DBF65273}">
      <dsp:nvSpPr>
        <dsp:cNvPr id="0" name=""/>
        <dsp:cNvSpPr/>
      </dsp:nvSpPr>
      <dsp:spPr>
        <a:xfrm>
          <a:off x="1293535" y="5257"/>
          <a:ext cx="7299858" cy="1119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27" tIns="118527" rIns="118527" bIns="11852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During this virtual training session, we will have a high-level leadership conversation where we will discuss:   </a:t>
          </a:r>
        </a:p>
      </dsp:txBody>
      <dsp:txXfrm>
        <a:off x="1293535" y="5257"/>
        <a:ext cx="7299858" cy="1119944"/>
      </dsp:txXfrm>
    </dsp:sp>
    <dsp:sp modelId="{01EE9138-0D57-4FE9-B981-C1405A1CA959}">
      <dsp:nvSpPr>
        <dsp:cNvPr id="0" name=""/>
        <dsp:cNvSpPr/>
      </dsp:nvSpPr>
      <dsp:spPr>
        <a:xfrm>
          <a:off x="0" y="1405187"/>
          <a:ext cx="8593394" cy="11199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E65048-41A0-439D-B85E-6946D9B13ADC}">
      <dsp:nvSpPr>
        <dsp:cNvPr id="0" name=""/>
        <dsp:cNvSpPr/>
      </dsp:nvSpPr>
      <dsp:spPr>
        <a:xfrm>
          <a:off x="338783" y="1657175"/>
          <a:ext cx="615969" cy="6159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3C9C0C-3B94-4D2A-A5A8-E0A4EF399864}">
      <dsp:nvSpPr>
        <dsp:cNvPr id="0" name=""/>
        <dsp:cNvSpPr/>
      </dsp:nvSpPr>
      <dsp:spPr>
        <a:xfrm>
          <a:off x="1293535" y="1405187"/>
          <a:ext cx="7299858" cy="1119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27" tIns="118527" rIns="118527" bIns="11852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reality and impact of our current global situation.</a:t>
          </a:r>
        </a:p>
      </dsp:txBody>
      <dsp:txXfrm>
        <a:off x="1293535" y="1405187"/>
        <a:ext cx="7299858" cy="1119944"/>
      </dsp:txXfrm>
    </dsp:sp>
    <dsp:sp modelId="{0D6CCBF8-98D6-4F97-A2C6-F3BF3F9D05FD}">
      <dsp:nvSpPr>
        <dsp:cNvPr id="0" name=""/>
        <dsp:cNvSpPr/>
      </dsp:nvSpPr>
      <dsp:spPr>
        <a:xfrm>
          <a:off x="0" y="2805117"/>
          <a:ext cx="8593394" cy="11199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5B8E9-9F98-43D2-AA26-DA4FA9E2A381}">
      <dsp:nvSpPr>
        <dsp:cNvPr id="0" name=""/>
        <dsp:cNvSpPr/>
      </dsp:nvSpPr>
      <dsp:spPr>
        <a:xfrm>
          <a:off x="338783" y="3057105"/>
          <a:ext cx="615969" cy="6159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46A6C-3384-4A4F-8E87-C5B3292D85F4}">
      <dsp:nvSpPr>
        <dsp:cNvPr id="0" name=""/>
        <dsp:cNvSpPr/>
      </dsp:nvSpPr>
      <dsp:spPr>
        <a:xfrm>
          <a:off x="1293535" y="2805117"/>
          <a:ext cx="7299858" cy="1119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27" tIns="118527" rIns="118527" bIns="11852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Several No-Nonsense Wisdom Truths to help participants navigate effectively in the workplace in the aftermath of the crisis.</a:t>
          </a:r>
        </a:p>
      </dsp:txBody>
      <dsp:txXfrm>
        <a:off x="1293535" y="2805117"/>
        <a:ext cx="7299858" cy="1119944"/>
      </dsp:txXfrm>
    </dsp:sp>
    <dsp:sp modelId="{BBF3E514-7BF7-4F9F-A476-89C9AB2BA9C6}">
      <dsp:nvSpPr>
        <dsp:cNvPr id="0" name=""/>
        <dsp:cNvSpPr/>
      </dsp:nvSpPr>
      <dsp:spPr>
        <a:xfrm>
          <a:off x="0" y="4205048"/>
          <a:ext cx="8593394" cy="11199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200B4-798C-4A20-B216-0468C639C994}">
      <dsp:nvSpPr>
        <dsp:cNvPr id="0" name=""/>
        <dsp:cNvSpPr/>
      </dsp:nvSpPr>
      <dsp:spPr>
        <a:xfrm>
          <a:off x="338783" y="4457035"/>
          <a:ext cx="615969" cy="6159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21E38B-0A24-4532-BB89-BA2A822C8513}">
      <dsp:nvSpPr>
        <dsp:cNvPr id="0" name=""/>
        <dsp:cNvSpPr/>
      </dsp:nvSpPr>
      <dsp:spPr>
        <a:xfrm>
          <a:off x="1293535" y="4205048"/>
          <a:ext cx="7299858" cy="1119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27" tIns="118527" rIns="118527" bIns="11852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The process of moving “From Panic to Productivity” and reviewing the strengths that we bring to the work environment.</a:t>
          </a:r>
        </a:p>
      </dsp:txBody>
      <dsp:txXfrm>
        <a:off x="1293535" y="4205048"/>
        <a:ext cx="7299858" cy="1119944"/>
      </dsp:txXfrm>
    </dsp:sp>
    <dsp:sp modelId="{11FC1004-C211-47C2-B148-36F2D1166A8E}">
      <dsp:nvSpPr>
        <dsp:cNvPr id="0" name=""/>
        <dsp:cNvSpPr/>
      </dsp:nvSpPr>
      <dsp:spPr>
        <a:xfrm>
          <a:off x="0" y="5604978"/>
          <a:ext cx="8593394" cy="11199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A432F8-6764-4895-85C8-B09D2D225152}">
      <dsp:nvSpPr>
        <dsp:cNvPr id="0" name=""/>
        <dsp:cNvSpPr/>
      </dsp:nvSpPr>
      <dsp:spPr>
        <a:xfrm>
          <a:off x="338783" y="5856965"/>
          <a:ext cx="615969" cy="6159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6A16A3-AEF2-4C26-B351-0346A814AFAB}">
      <dsp:nvSpPr>
        <dsp:cNvPr id="0" name=""/>
        <dsp:cNvSpPr/>
      </dsp:nvSpPr>
      <dsp:spPr>
        <a:xfrm>
          <a:off x="1293535" y="5604978"/>
          <a:ext cx="7299858" cy="1119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527" tIns="118527" rIns="118527" bIns="118527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©2021 No-Nonsense Training Solution, Inc.</a:t>
          </a:r>
          <a:endParaRPr lang="en-US" sz="1900" kern="1200"/>
        </a:p>
      </dsp:txBody>
      <dsp:txXfrm>
        <a:off x="1293535" y="5604978"/>
        <a:ext cx="7299858" cy="11199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907FD-43C9-40E1-BE7A-764360D01571}">
      <dsp:nvSpPr>
        <dsp:cNvPr id="0" name=""/>
        <dsp:cNvSpPr/>
      </dsp:nvSpPr>
      <dsp:spPr>
        <a:xfrm>
          <a:off x="0" y="-10849"/>
          <a:ext cx="9327273" cy="10335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Coming out of a Global Pandemic Situation</a:t>
          </a:r>
        </a:p>
      </dsp:txBody>
      <dsp:txXfrm>
        <a:off x="30271" y="19422"/>
        <a:ext cx="8140460" cy="972983"/>
      </dsp:txXfrm>
    </dsp:sp>
    <dsp:sp modelId="{0C9DB8FA-9031-4AA9-A319-30C991377A3C}">
      <dsp:nvSpPr>
        <dsp:cNvPr id="0" name=""/>
        <dsp:cNvSpPr/>
      </dsp:nvSpPr>
      <dsp:spPr>
        <a:xfrm>
          <a:off x="696517" y="1138495"/>
          <a:ext cx="9327273" cy="990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 Global and National Paradigm Shifts</a:t>
          </a:r>
        </a:p>
      </dsp:txBody>
      <dsp:txXfrm>
        <a:off x="725517" y="1167495"/>
        <a:ext cx="7929172" cy="932127"/>
      </dsp:txXfrm>
    </dsp:sp>
    <dsp:sp modelId="{31EDFF08-4499-47B0-B8A1-E340E9183551}">
      <dsp:nvSpPr>
        <dsp:cNvPr id="0" name=""/>
        <dsp:cNvSpPr/>
      </dsp:nvSpPr>
      <dsp:spPr>
        <a:xfrm>
          <a:off x="1393034" y="2266140"/>
          <a:ext cx="9327273" cy="990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Refocusing taking place in every facet of life</a:t>
          </a:r>
        </a:p>
      </dsp:txBody>
      <dsp:txXfrm>
        <a:off x="1422034" y="2295140"/>
        <a:ext cx="7929172" cy="932127"/>
      </dsp:txXfrm>
    </dsp:sp>
    <dsp:sp modelId="{D63831A6-F92E-463E-971D-ACBD2695BADF}">
      <dsp:nvSpPr>
        <dsp:cNvPr id="0" name=""/>
        <dsp:cNvSpPr/>
      </dsp:nvSpPr>
      <dsp:spPr>
        <a:xfrm>
          <a:off x="2089551" y="3393786"/>
          <a:ext cx="9327273" cy="990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The push to change and continue to be productive</a:t>
          </a:r>
        </a:p>
      </dsp:txBody>
      <dsp:txXfrm>
        <a:off x="2118551" y="3422786"/>
        <a:ext cx="7929172" cy="932127"/>
      </dsp:txXfrm>
    </dsp:sp>
    <dsp:sp modelId="{F1E584D0-629F-4519-9E7B-757374BBB716}">
      <dsp:nvSpPr>
        <dsp:cNvPr id="0" name=""/>
        <dsp:cNvSpPr/>
      </dsp:nvSpPr>
      <dsp:spPr>
        <a:xfrm>
          <a:off x="2786068" y="4521432"/>
          <a:ext cx="9327273" cy="9901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Organizations must adapt.  </a:t>
          </a:r>
        </a:p>
      </dsp:txBody>
      <dsp:txXfrm>
        <a:off x="2815068" y="4550432"/>
        <a:ext cx="7929172" cy="932127"/>
      </dsp:txXfrm>
    </dsp:sp>
    <dsp:sp modelId="{DE634046-7C19-4598-A53D-9617823CF339}">
      <dsp:nvSpPr>
        <dsp:cNvPr id="0" name=""/>
        <dsp:cNvSpPr/>
      </dsp:nvSpPr>
      <dsp:spPr>
        <a:xfrm>
          <a:off x="8683690" y="734192"/>
          <a:ext cx="643583" cy="64358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8828496" y="734192"/>
        <a:ext cx="353971" cy="484296"/>
      </dsp:txXfrm>
    </dsp:sp>
    <dsp:sp modelId="{E05F7FAC-41E9-4F4C-8ABD-9B59B699D6F5}">
      <dsp:nvSpPr>
        <dsp:cNvPr id="0" name=""/>
        <dsp:cNvSpPr/>
      </dsp:nvSpPr>
      <dsp:spPr>
        <a:xfrm>
          <a:off x="9380207" y="1861838"/>
          <a:ext cx="643583" cy="64358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9525013" y="1861838"/>
        <a:ext cx="353971" cy="484296"/>
      </dsp:txXfrm>
    </dsp:sp>
    <dsp:sp modelId="{B571AA60-07F9-4C08-90A0-B8878D8926D5}">
      <dsp:nvSpPr>
        <dsp:cNvPr id="0" name=""/>
        <dsp:cNvSpPr/>
      </dsp:nvSpPr>
      <dsp:spPr>
        <a:xfrm>
          <a:off x="10076724" y="2972982"/>
          <a:ext cx="643583" cy="64358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10221530" y="2972982"/>
        <a:ext cx="353971" cy="484296"/>
      </dsp:txXfrm>
    </dsp:sp>
    <dsp:sp modelId="{0B762665-905A-4557-8E33-0320D9C69436}">
      <dsp:nvSpPr>
        <dsp:cNvPr id="0" name=""/>
        <dsp:cNvSpPr/>
      </dsp:nvSpPr>
      <dsp:spPr>
        <a:xfrm>
          <a:off x="10773241" y="4111629"/>
          <a:ext cx="643583" cy="64358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/>
        </a:p>
      </dsp:txBody>
      <dsp:txXfrm>
        <a:off x="10918047" y="4111629"/>
        <a:ext cx="353971" cy="4842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039C9-0FA7-4E0B-B032-F34767F6B063}">
      <dsp:nvSpPr>
        <dsp:cNvPr id="0" name=""/>
        <dsp:cNvSpPr/>
      </dsp:nvSpPr>
      <dsp:spPr>
        <a:xfrm>
          <a:off x="1802293" y="3075"/>
          <a:ext cx="6082964" cy="2889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1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7667B8-8916-4023-ABB3-751235ED7DF6}">
      <dsp:nvSpPr>
        <dsp:cNvPr id="0" name=""/>
        <dsp:cNvSpPr/>
      </dsp:nvSpPr>
      <dsp:spPr>
        <a:xfrm>
          <a:off x="2235550" y="414669"/>
          <a:ext cx="6082964" cy="2889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Aftermath – the consequences or aftereffects of a significant unpleasant event.  The period that follows an unpleasant event or accident and the effects that it causes.   The resulting impact of an unpleasant event.</a:t>
          </a:r>
        </a:p>
      </dsp:txBody>
      <dsp:txXfrm>
        <a:off x="2320172" y="499291"/>
        <a:ext cx="5913720" cy="27199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9DB6DF-9842-4F29-A180-E82DEF270475}">
      <dsp:nvSpPr>
        <dsp:cNvPr id="0" name=""/>
        <dsp:cNvSpPr/>
      </dsp:nvSpPr>
      <dsp:spPr>
        <a:xfrm>
          <a:off x="1302749" y="1227198"/>
          <a:ext cx="1540687" cy="1540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07160-A70A-406F-882D-605A3473ED89}">
      <dsp:nvSpPr>
        <dsp:cNvPr id="0" name=""/>
        <dsp:cNvSpPr/>
      </dsp:nvSpPr>
      <dsp:spPr>
        <a:xfrm>
          <a:off x="361218" y="3167036"/>
          <a:ext cx="342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PANIC ZONE</a:t>
          </a:r>
        </a:p>
      </dsp:txBody>
      <dsp:txXfrm>
        <a:off x="361218" y="3167036"/>
        <a:ext cx="3423750" cy="720000"/>
      </dsp:txXfrm>
    </dsp:sp>
    <dsp:sp modelId="{1D329C41-FC86-4241-8565-053406D0098B}">
      <dsp:nvSpPr>
        <dsp:cNvPr id="0" name=""/>
        <dsp:cNvSpPr/>
      </dsp:nvSpPr>
      <dsp:spPr>
        <a:xfrm>
          <a:off x="5325656" y="1227198"/>
          <a:ext cx="1540687" cy="1540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58F0F1-F3B8-4897-A499-DC8557444F98}">
      <dsp:nvSpPr>
        <dsp:cNvPr id="0" name=""/>
        <dsp:cNvSpPr/>
      </dsp:nvSpPr>
      <dsp:spPr>
        <a:xfrm>
          <a:off x="4384124" y="3167036"/>
          <a:ext cx="342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PAUSE ZONE</a:t>
          </a:r>
        </a:p>
      </dsp:txBody>
      <dsp:txXfrm>
        <a:off x="4384124" y="3167036"/>
        <a:ext cx="3423750" cy="720000"/>
      </dsp:txXfrm>
    </dsp:sp>
    <dsp:sp modelId="{F59E2977-1C7E-4E07-A0B5-6AD71D42C212}">
      <dsp:nvSpPr>
        <dsp:cNvPr id="0" name=""/>
        <dsp:cNvSpPr/>
      </dsp:nvSpPr>
      <dsp:spPr>
        <a:xfrm>
          <a:off x="9348562" y="1227198"/>
          <a:ext cx="1540687" cy="1540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72E23F-0899-4F2F-8A58-4EEC791ADE45}">
      <dsp:nvSpPr>
        <dsp:cNvPr id="0" name=""/>
        <dsp:cNvSpPr/>
      </dsp:nvSpPr>
      <dsp:spPr>
        <a:xfrm>
          <a:off x="8407031" y="3167036"/>
          <a:ext cx="342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PRODUCTIVITY ZONE</a:t>
          </a:r>
        </a:p>
      </dsp:txBody>
      <dsp:txXfrm>
        <a:off x="8407031" y="3167036"/>
        <a:ext cx="342375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9F96C-68FD-4DFF-9C8E-860774067D46}">
      <dsp:nvSpPr>
        <dsp:cNvPr id="0" name=""/>
        <dsp:cNvSpPr/>
      </dsp:nvSpPr>
      <dsp:spPr>
        <a:xfrm>
          <a:off x="304353" y="2707"/>
          <a:ext cx="2693789" cy="161627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Panic fuels and drives negative emotions.</a:t>
          </a:r>
        </a:p>
      </dsp:txBody>
      <dsp:txXfrm>
        <a:off x="304353" y="2707"/>
        <a:ext cx="2693789" cy="1616273"/>
      </dsp:txXfrm>
    </dsp:sp>
    <dsp:sp modelId="{73C8C60A-6A2A-4EE6-B1E4-143106DADE4E}">
      <dsp:nvSpPr>
        <dsp:cNvPr id="0" name=""/>
        <dsp:cNvSpPr/>
      </dsp:nvSpPr>
      <dsp:spPr>
        <a:xfrm>
          <a:off x="3267521" y="2707"/>
          <a:ext cx="2693789" cy="1616273"/>
        </a:xfrm>
        <a:prstGeom prst="rect">
          <a:avLst/>
        </a:prstGeom>
        <a:gradFill rotWithShape="0">
          <a:gsLst>
            <a:gs pos="0">
              <a:schemeClr val="accent2">
                <a:hueOff val="245880"/>
                <a:satOff val="1133"/>
                <a:lumOff val="174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245880"/>
                <a:satOff val="1133"/>
                <a:lumOff val="174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245880"/>
                <a:satOff val="1133"/>
                <a:lumOff val="174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Panic provokes fearful unproductive behavior</a:t>
          </a:r>
        </a:p>
      </dsp:txBody>
      <dsp:txXfrm>
        <a:off x="3267521" y="2707"/>
        <a:ext cx="2693789" cy="1616273"/>
      </dsp:txXfrm>
    </dsp:sp>
    <dsp:sp modelId="{EE334439-F414-4F95-80A7-5EF5EC869F69}">
      <dsp:nvSpPr>
        <dsp:cNvPr id="0" name=""/>
        <dsp:cNvSpPr/>
      </dsp:nvSpPr>
      <dsp:spPr>
        <a:xfrm>
          <a:off x="6230689" y="2707"/>
          <a:ext cx="2693789" cy="1616273"/>
        </a:xfrm>
        <a:prstGeom prst="rect">
          <a:avLst/>
        </a:prstGeom>
        <a:gradFill rotWithShape="0">
          <a:gsLst>
            <a:gs pos="0">
              <a:schemeClr val="accent2">
                <a:hueOff val="491760"/>
                <a:satOff val="2267"/>
                <a:lumOff val="34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491760"/>
                <a:satOff val="2267"/>
                <a:lumOff val="34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491760"/>
                <a:satOff val="2267"/>
                <a:lumOff val="34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Panic allows complaining to become the norm.</a:t>
          </a:r>
        </a:p>
      </dsp:txBody>
      <dsp:txXfrm>
        <a:off x="6230689" y="2707"/>
        <a:ext cx="2693789" cy="1616273"/>
      </dsp:txXfrm>
    </dsp:sp>
    <dsp:sp modelId="{6270F6AE-E0B6-4978-84C3-7A995F437B9C}">
      <dsp:nvSpPr>
        <dsp:cNvPr id="0" name=""/>
        <dsp:cNvSpPr/>
      </dsp:nvSpPr>
      <dsp:spPr>
        <a:xfrm>
          <a:off x="9193857" y="2707"/>
          <a:ext cx="2693789" cy="1616273"/>
        </a:xfrm>
        <a:prstGeom prst="rect">
          <a:avLst/>
        </a:prstGeom>
        <a:gradFill rotWithShape="0">
          <a:gsLst>
            <a:gs pos="0">
              <a:schemeClr val="accent2">
                <a:hueOff val="737640"/>
                <a:satOff val="3400"/>
                <a:lumOff val="523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737640"/>
                <a:satOff val="3400"/>
                <a:lumOff val="523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737640"/>
                <a:satOff val="3400"/>
                <a:lumOff val="523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Panic produces anger that you rely on to get things done.</a:t>
          </a:r>
        </a:p>
      </dsp:txBody>
      <dsp:txXfrm>
        <a:off x="9193857" y="2707"/>
        <a:ext cx="2693789" cy="1616273"/>
      </dsp:txXfrm>
    </dsp:sp>
    <dsp:sp modelId="{FDEDCBAE-8CC7-4BCD-9F6F-043417F3815F}">
      <dsp:nvSpPr>
        <dsp:cNvPr id="0" name=""/>
        <dsp:cNvSpPr/>
      </dsp:nvSpPr>
      <dsp:spPr>
        <a:xfrm>
          <a:off x="304353" y="1888360"/>
          <a:ext cx="2693789" cy="1616273"/>
        </a:xfrm>
        <a:prstGeom prst="rect">
          <a:avLst/>
        </a:prstGeom>
        <a:gradFill rotWithShape="0">
          <a:gsLst>
            <a:gs pos="0">
              <a:schemeClr val="accent2">
                <a:hueOff val="983520"/>
                <a:satOff val="4534"/>
                <a:lumOff val="69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983520"/>
                <a:satOff val="4534"/>
                <a:lumOff val="69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983520"/>
                <a:satOff val="4534"/>
                <a:lumOff val="69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Panic increases unnecessary hoarding behavior.</a:t>
          </a:r>
        </a:p>
      </dsp:txBody>
      <dsp:txXfrm>
        <a:off x="304353" y="1888360"/>
        <a:ext cx="2693789" cy="1616273"/>
      </dsp:txXfrm>
    </dsp:sp>
    <dsp:sp modelId="{8BA4E06D-9257-47C8-801F-4DC46B12F0DB}">
      <dsp:nvSpPr>
        <dsp:cNvPr id="0" name=""/>
        <dsp:cNvSpPr/>
      </dsp:nvSpPr>
      <dsp:spPr>
        <a:xfrm>
          <a:off x="3267521" y="1888360"/>
          <a:ext cx="2693789" cy="1616273"/>
        </a:xfrm>
        <a:prstGeom prst="rect">
          <a:avLst/>
        </a:prstGeom>
        <a:gradFill rotWithShape="0">
          <a:gsLst>
            <a:gs pos="0">
              <a:schemeClr val="accent2">
                <a:hueOff val="1229400"/>
                <a:satOff val="5667"/>
                <a:lumOff val="87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1229400"/>
                <a:satOff val="5667"/>
                <a:lumOff val="87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1229400"/>
                <a:satOff val="5667"/>
                <a:lumOff val="87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Panic increases denial and resistance.</a:t>
          </a:r>
        </a:p>
      </dsp:txBody>
      <dsp:txXfrm>
        <a:off x="3267521" y="1888360"/>
        <a:ext cx="2693789" cy="1616273"/>
      </dsp:txXfrm>
    </dsp:sp>
    <dsp:sp modelId="{C8CF0740-B060-41AE-AAC5-07922951EF8B}">
      <dsp:nvSpPr>
        <dsp:cNvPr id="0" name=""/>
        <dsp:cNvSpPr/>
      </dsp:nvSpPr>
      <dsp:spPr>
        <a:xfrm>
          <a:off x="6230689" y="1888360"/>
          <a:ext cx="2693789" cy="1616273"/>
        </a:xfrm>
        <a:prstGeom prst="rect">
          <a:avLst/>
        </a:prstGeom>
        <a:gradFill rotWithShape="0">
          <a:gsLst>
            <a:gs pos="0">
              <a:schemeClr val="accent2">
                <a:hueOff val="1475280"/>
                <a:satOff val="6801"/>
                <a:lumOff val="1046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1475280"/>
                <a:satOff val="6801"/>
                <a:lumOff val="1046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1475280"/>
                <a:satOff val="6801"/>
                <a:lumOff val="1046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Panic seeks out the negative to keep you “inspired”.</a:t>
          </a:r>
        </a:p>
      </dsp:txBody>
      <dsp:txXfrm>
        <a:off x="6230689" y="1888360"/>
        <a:ext cx="2693789" cy="1616273"/>
      </dsp:txXfrm>
    </dsp:sp>
    <dsp:sp modelId="{A15C38DC-D544-4C10-8A8B-8E1397DAAB31}">
      <dsp:nvSpPr>
        <dsp:cNvPr id="0" name=""/>
        <dsp:cNvSpPr/>
      </dsp:nvSpPr>
      <dsp:spPr>
        <a:xfrm>
          <a:off x="9193857" y="1888360"/>
          <a:ext cx="2693789" cy="1616273"/>
        </a:xfrm>
        <a:prstGeom prst="rect">
          <a:avLst/>
        </a:prstGeom>
        <a:gradFill rotWithShape="0">
          <a:gsLst>
            <a:gs pos="0">
              <a:schemeClr val="accent2">
                <a:hueOff val="1721160"/>
                <a:satOff val="7934"/>
                <a:lumOff val="122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1721160"/>
                <a:satOff val="7934"/>
                <a:lumOff val="122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1721160"/>
                <a:satOff val="7934"/>
                <a:lumOff val="122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Panic allows depression and fear to stop you completely.</a:t>
          </a:r>
        </a:p>
      </dsp:txBody>
      <dsp:txXfrm>
        <a:off x="9193857" y="1888360"/>
        <a:ext cx="2693789" cy="1616273"/>
      </dsp:txXfrm>
    </dsp:sp>
    <dsp:sp modelId="{F89C5C89-44AF-4EAB-95D7-371CA5C3122B}">
      <dsp:nvSpPr>
        <dsp:cNvPr id="0" name=""/>
        <dsp:cNvSpPr/>
      </dsp:nvSpPr>
      <dsp:spPr>
        <a:xfrm>
          <a:off x="3267521" y="3774012"/>
          <a:ext cx="2693789" cy="1616273"/>
        </a:xfrm>
        <a:prstGeom prst="rect">
          <a:avLst/>
        </a:prstGeom>
        <a:gradFill rotWithShape="0">
          <a:gsLst>
            <a:gs pos="0">
              <a:schemeClr val="accent2">
                <a:hueOff val="1967040"/>
                <a:satOff val="9068"/>
                <a:lumOff val="139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1967040"/>
                <a:satOff val="9068"/>
                <a:lumOff val="139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1967040"/>
                <a:satOff val="9068"/>
                <a:lumOff val="139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Panic increases unnecessary eating, drinking, and other forms of unhealthy behavior.</a:t>
          </a:r>
        </a:p>
      </dsp:txBody>
      <dsp:txXfrm>
        <a:off x="3267521" y="3774012"/>
        <a:ext cx="2693789" cy="1616273"/>
      </dsp:txXfrm>
    </dsp:sp>
    <dsp:sp modelId="{82E12D1B-AAE8-4C68-9BA4-3CF99F05E646}">
      <dsp:nvSpPr>
        <dsp:cNvPr id="0" name=""/>
        <dsp:cNvSpPr/>
      </dsp:nvSpPr>
      <dsp:spPr>
        <a:xfrm>
          <a:off x="6230689" y="3774012"/>
          <a:ext cx="2693789" cy="1616273"/>
        </a:xfrm>
        <a:prstGeom prst="rect">
          <a:avLst/>
        </a:prstGeom>
        <a:gradFill rotWithShape="0">
          <a:gsLst>
            <a:gs pos="0">
              <a:schemeClr val="accent2">
                <a:hueOff val="2212920"/>
                <a:satOff val="10201"/>
                <a:lumOff val="156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2212920"/>
                <a:satOff val="10201"/>
                <a:lumOff val="156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2212920"/>
                <a:satOff val="10201"/>
                <a:lumOff val="156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Panic makes way for the isolating thoughts to take over.          </a:t>
          </a:r>
        </a:p>
      </dsp:txBody>
      <dsp:txXfrm>
        <a:off x="6230689" y="3774012"/>
        <a:ext cx="2693789" cy="16162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6ABB7-7985-47B0-BD7A-5544BFCA53B4}">
      <dsp:nvSpPr>
        <dsp:cNvPr id="0" name=""/>
        <dsp:cNvSpPr/>
      </dsp:nvSpPr>
      <dsp:spPr>
        <a:xfrm>
          <a:off x="2599164" y="754544"/>
          <a:ext cx="567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063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7755" y="797275"/>
        <a:ext cx="29883" cy="5976"/>
      </dsp:txXfrm>
    </dsp:sp>
    <dsp:sp modelId="{8AA2A639-4F8B-4CB4-B286-AB077C41ACF7}">
      <dsp:nvSpPr>
        <dsp:cNvPr id="0" name=""/>
        <dsp:cNvSpPr/>
      </dsp:nvSpPr>
      <dsp:spPr>
        <a:xfrm>
          <a:off x="2425" y="20702"/>
          <a:ext cx="2598538" cy="15591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331" tIns="133656" rIns="127331" bIns="13365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Pause allows you to recognize and begin to halt the negative emotions. </a:t>
          </a:r>
        </a:p>
      </dsp:txBody>
      <dsp:txXfrm>
        <a:off x="2425" y="20702"/>
        <a:ext cx="2598538" cy="1559123"/>
      </dsp:txXfrm>
    </dsp:sp>
    <dsp:sp modelId="{7704C44F-1D83-4A03-8509-017E4D372CF6}">
      <dsp:nvSpPr>
        <dsp:cNvPr id="0" name=""/>
        <dsp:cNvSpPr/>
      </dsp:nvSpPr>
      <dsp:spPr>
        <a:xfrm>
          <a:off x="5795367" y="754544"/>
          <a:ext cx="567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063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63957" y="797275"/>
        <a:ext cx="29883" cy="5976"/>
      </dsp:txXfrm>
    </dsp:sp>
    <dsp:sp modelId="{A64A5B0E-D87C-45D1-AFEB-82E208426315}">
      <dsp:nvSpPr>
        <dsp:cNvPr id="0" name=""/>
        <dsp:cNvSpPr/>
      </dsp:nvSpPr>
      <dsp:spPr>
        <a:xfrm>
          <a:off x="3198628" y="20702"/>
          <a:ext cx="2598538" cy="15591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331" tIns="133656" rIns="127331" bIns="13365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Pause makes you consider your behavior.</a:t>
          </a:r>
        </a:p>
      </dsp:txBody>
      <dsp:txXfrm>
        <a:off x="3198628" y="20702"/>
        <a:ext cx="2598538" cy="1559123"/>
      </dsp:txXfrm>
    </dsp:sp>
    <dsp:sp modelId="{D1079359-ECE0-4986-9875-79B60A566D51}">
      <dsp:nvSpPr>
        <dsp:cNvPr id="0" name=""/>
        <dsp:cNvSpPr/>
      </dsp:nvSpPr>
      <dsp:spPr>
        <a:xfrm>
          <a:off x="8991570" y="754544"/>
          <a:ext cx="567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063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260160" y="797275"/>
        <a:ext cx="29883" cy="5976"/>
      </dsp:txXfrm>
    </dsp:sp>
    <dsp:sp modelId="{9AA703BD-AC40-4A9D-A5F4-E3CC127E4DF6}">
      <dsp:nvSpPr>
        <dsp:cNvPr id="0" name=""/>
        <dsp:cNvSpPr/>
      </dsp:nvSpPr>
      <dsp:spPr>
        <a:xfrm>
          <a:off x="6394831" y="20702"/>
          <a:ext cx="2598538" cy="15591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331" tIns="133656" rIns="127331" bIns="13365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Pause before complaining. It could be worse!</a:t>
          </a:r>
        </a:p>
      </dsp:txBody>
      <dsp:txXfrm>
        <a:off x="6394831" y="20702"/>
        <a:ext cx="2598538" cy="1559123"/>
      </dsp:txXfrm>
    </dsp:sp>
    <dsp:sp modelId="{CC8AA309-47A2-40C2-AB13-5ABFA7252F8E}">
      <dsp:nvSpPr>
        <dsp:cNvPr id="0" name=""/>
        <dsp:cNvSpPr/>
      </dsp:nvSpPr>
      <dsp:spPr>
        <a:xfrm>
          <a:off x="1301695" y="1578025"/>
          <a:ext cx="9588608" cy="567063"/>
        </a:xfrm>
        <a:custGeom>
          <a:avLst/>
          <a:gdLst/>
          <a:ahLst/>
          <a:cxnLst/>
          <a:rect l="0" t="0" r="0" b="0"/>
          <a:pathLst>
            <a:path>
              <a:moveTo>
                <a:pt x="9588608" y="0"/>
              </a:moveTo>
              <a:lnTo>
                <a:pt x="9588608" y="300631"/>
              </a:lnTo>
              <a:lnTo>
                <a:pt x="0" y="300631"/>
              </a:lnTo>
              <a:lnTo>
                <a:pt x="0" y="56706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55819" y="1858569"/>
        <a:ext cx="480360" cy="5976"/>
      </dsp:txXfrm>
    </dsp:sp>
    <dsp:sp modelId="{F2BFC4E5-0EBD-49E6-A472-0F76BE2EE60A}">
      <dsp:nvSpPr>
        <dsp:cNvPr id="0" name=""/>
        <dsp:cNvSpPr/>
      </dsp:nvSpPr>
      <dsp:spPr>
        <a:xfrm>
          <a:off x="9591034" y="20702"/>
          <a:ext cx="2598538" cy="15591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331" tIns="133656" rIns="127331" bIns="13365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Pause and see if your anger is valid or not.</a:t>
          </a:r>
        </a:p>
      </dsp:txBody>
      <dsp:txXfrm>
        <a:off x="9591034" y="20702"/>
        <a:ext cx="2598538" cy="1559123"/>
      </dsp:txXfrm>
    </dsp:sp>
    <dsp:sp modelId="{5670B7A0-E4F9-4EA8-97C2-9F54FDCCA2F6}">
      <dsp:nvSpPr>
        <dsp:cNvPr id="0" name=""/>
        <dsp:cNvSpPr/>
      </dsp:nvSpPr>
      <dsp:spPr>
        <a:xfrm>
          <a:off x="2599164" y="2911331"/>
          <a:ext cx="567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063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7755" y="2954063"/>
        <a:ext cx="29883" cy="5976"/>
      </dsp:txXfrm>
    </dsp:sp>
    <dsp:sp modelId="{FDFE1597-FCC1-4F7D-9837-A66B847DF61D}">
      <dsp:nvSpPr>
        <dsp:cNvPr id="0" name=""/>
        <dsp:cNvSpPr/>
      </dsp:nvSpPr>
      <dsp:spPr>
        <a:xfrm>
          <a:off x="2425" y="2177489"/>
          <a:ext cx="2598538" cy="15591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331" tIns="133656" rIns="127331" bIns="13365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Pause to refocus on what you control.</a:t>
          </a:r>
        </a:p>
      </dsp:txBody>
      <dsp:txXfrm>
        <a:off x="2425" y="2177489"/>
        <a:ext cx="2598538" cy="1559123"/>
      </dsp:txXfrm>
    </dsp:sp>
    <dsp:sp modelId="{43D9F1BB-9B74-4852-948A-8DAEEB1C5C14}">
      <dsp:nvSpPr>
        <dsp:cNvPr id="0" name=""/>
        <dsp:cNvSpPr/>
      </dsp:nvSpPr>
      <dsp:spPr>
        <a:xfrm>
          <a:off x="5795367" y="2911331"/>
          <a:ext cx="567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063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63957" y="2954063"/>
        <a:ext cx="29883" cy="5976"/>
      </dsp:txXfrm>
    </dsp:sp>
    <dsp:sp modelId="{BDD8C581-3B56-4E63-B576-880DCBA7386B}">
      <dsp:nvSpPr>
        <dsp:cNvPr id="0" name=""/>
        <dsp:cNvSpPr/>
      </dsp:nvSpPr>
      <dsp:spPr>
        <a:xfrm>
          <a:off x="3198628" y="2177489"/>
          <a:ext cx="2598538" cy="15591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331" tIns="133656" rIns="127331" bIns="13365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Pause allows you to explore the possibilities.</a:t>
          </a:r>
        </a:p>
      </dsp:txBody>
      <dsp:txXfrm>
        <a:off x="3198628" y="2177489"/>
        <a:ext cx="2598538" cy="1559123"/>
      </dsp:txXfrm>
    </dsp:sp>
    <dsp:sp modelId="{60133C4D-047B-4113-BAD0-5E87D6BE5FA2}">
      <dsp:nvSpPr>
        <dsp:cNvPr id="0" name=""/>
        <dsp:cNvSpPr/>
      </dsp:nvSpPr>
      <dsp:spPr>
        <a:xfrm>
          <a:off x="8991570" y="2911331"/>
          <a:ext cx="567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063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260160" y="2954063"/>
        <a:ext cx="29883" cy="5976"/>
      </dsp:txXfrm>
    </dsp:sp>
    <dsp:sp modelId="{B7820551-AB97-4CF6-9034-48712857DA85}">
      <dsp:nvSpPr>
        <dsp:cNvPr id="0" name=""/>
        <dsp:cNvSpPr/>
      </dsp:nvSpPr>
      <dsp:spPr>
        <a:xfrm>
          <a:off x="6394831" y="2177489"/>
          <a:ext cx="2598538" cy="15591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331" tIns="133656" rIns="127331" bIns="13365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Pause to reflect on what you are resisting and denying</a:t>
          </a:r>
        </a:p>
      </dsp:txBody>
      <dsp:txXfrm>
        <a:off x="6394831" y="2177489"/>
        <a:ext cx="2598538" cy="1559123"/>
      </dsp:txXfrm>
    </dsp:sp>
    <dsp:sp modelId="{DC581343-CE11-473E-9428-C4F34BB071A2}">
      <dsp:nvSpPr>
        <dsp:cNvPr id="0" name=""/>
        <dsp:cNvSpPr/>
      </dsp:nvSpPr>
      <dsp:spPr>
        <a:xfrm>
          <a:off x="1301695" y="3734813"/>
          <a:ext cx="9588608" cy="567063"/>
        </a:xfrm>
        <a:custGeom>
          <a:avLst/>
          <a:gdLst/>
          <a:ahLst/>
          <a:cxnLst/>
          <a:rect l="0" t="0" r="0" b="0"/>
          <a:pathLst>
            <a:path>
              <a:moveTo>
                <a:pt x="9588608" y="0"/>
              </a:moveTo>
              <a:lnTo>
                <a:pt x="9588608" y="300631"/>
              </a:lnTo>
              <a:lnTo>
                <a:pt x="0" y="300631"/>
              </a:lnTo>
              <a:lnTo>
                <a:pt x="0" y="56706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55819" y="4015356"/>
        <a:ext cx="480360" cy="5976"/>
      </dsp:txXfrm>
    </dsp:sp>
    <dsp:sp modelId="{B2C69348-13A0-4A9F-8FAA-2BF1BB1FC020}">
      <dsp:nvSpPr>
        <dsp:cNvPr id="0" name=""/>
        <dsp:cNvSpPr/>
      </dsp:nvSpPr>
      <dsp:spPr>
        <a:xfrm>
          <a:off x="9591034" y="2177489"/>
          <a:ext cx="2598538" cy="15591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331" tIns="133656" rIns="127331" bIns="13365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Pause to speak positive to the negative.</a:t>
          </a:r>
        </a:p>
      </dsp:txBody>
      <dsp:txXfrm>
        <a:off x="9591034" y="2177489"/>
        <a:ext cx="2598538" cy="1559123"/>
      </dsp:txXfrm>
    </dsp:sp>
    <dsp:sp modelId="{944C4395-141A-4BB9-AE10-1E7E2D12D79A}">
      <dsp:nvSpPr>
        <dsp:cNvPr id="0" name=""/>
        <dsp:cNvSpPr/>
      </dsp:nvSpPr>
      <dsp:spPr>
        <a:xfrm>
          <a:off x="2599164" y="5068118"/>
          <a:ext cx="567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063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867755" y="5110850"/>
        <a:ext cx="29883" cy="5976"/>
      </dsp:txXfrm>
    </dsp:sp>
    <dsp:sp modelId="{A08EA568-DA49-47A7-8F33-292A4D262BC6}">
      <dsp:nvSpPr>
        <dsp:cNvPr id="0" name=""/>
        <dsp:cNvSpPr/>
      </dsp:nvSpPr>
      <dsp:spPr>
        <a:xfrm>
          <a:off x="2425" y="4334277"/>
          <a:ext cx="2598538" cy="15591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331" tIns="133656" rIns="127331" bIns="13365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Pause and consider the negative info being consumed and shared.</a:t>
          </a:r>
        </a:p>
      </dsp:txBody>
      <dsp:txXfrm>
        <a:off x="2425" y="4334277"/>
        <a:ext cx="2598538" cy="1559123"/>
      </dsp:txXfrm>
    </dsp:sp>
    <dsp:sp modelId="{CE049DC5-C9C0-4F71-B8F1-99EC2884377C}">
      <dsp:nvSpPr>
        <dsp:cNvPr id="0" name=""/>
        <dsp:cNvSpPr/>
      </dsp:nvSpPr>
      <dsp:spPr>
        <a:xfrm>
          <a:off x="5795367" y="5068118"/>
          <a:ext cx="567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063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63957" y="5110850"/>
        <a:ext cx="29883" cy="5976"/>
      </dsp:txXfrm>
    </dsp:sp>
    <dsp:sp modelId="{85CAE3CC-2925-4D1D-8CC1-CAE402DE3947}">
      <dsp:nvSpPr>
        <dsp:cNvPr id="0" name=""/>
        <dsp:cNvSpPr/>
      </dsp:nvSpPr>
      <dsp:spPr>
        <a:xfrm>
          <a:off x="3198628" y="4334277"/>
          <a:ext cx="2598538" cy="155912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331" tIns="133656" rIns="127331" bIns="13365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Pause to respond effectively.</a:t>
          </a:r>
        </a:p>
      </dsp:txBody>
      <dsp:txXfrm>
        <a:off x="3198628" y="4334277"/>
        <a:ext cx="2598538" cy="1559123"/>
      </dsp:txXfrm>
    </dsp:sp>
    <dsp:sp modelId="{7F524DE1-CB6E-4C51-9F9A-C385D9110CEE}">
      <dsp:nvSpPr>
        <dsp:cNvPr id="0" name=""/>
        <dsp:cNvSpPr/>
      </dsp:nvSpPr>
      <dsp:spPr>
        <a:xfrm>
          <a:off x="8991570" y="5068118"/>
          <a:ext cx="5670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063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260160" y="5110850"/>
        <a:ext cx="29883" cy="5976"/>
      </dsp:txXfrm>
    </dsp:sp>
    <dsp:sp modelId="{67771CC4-9244-4531-9402-9FECDD40C12A}">
      <dsp:nvSpPr>
        <dsp:cNvPr id="0" name=""/>
        <dsp:cNvSpPr/>
      </dsp:nvSpPr>
      <dsp:spPr>
        <a:xfrm>
          <a:off x="6394831" y="4334277"/>
          <a:ext cx="2598538" cy="155912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331" tIns="133656" rIns="127331" bIns="13365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Pause and choose to remember you are not alone.</a:t>
          </a:r>
        </a:p>
      </dsp:txBody>
      <dsp:txXfrm>
        <a:off x="6394831" y="4334277"/>
        <a:ext cx="2598538" cy="1559123"/>
      </dsp:txXfrm>
    </dsp:sp>
    <dsp:sp modelId="{CBB89FB6-F6EE-4E17-A244-B9BDE8F9EC0D}">
      <dsp:nvSpPr>
        <dsp:cNvPr id="0" name=""/>
        <dsp:cNvSpPr/>
      </dsp:nvSpPr>
      <dsp:spPr>
        <a:xfrm>
          <a:off x="9591034" y="4334277"/>
          <a:ext cx="2598538" cy="15591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76200" dist="38100" dir="5400000" algn="ctr" rotWithShape="0">
            <a:srgbClr val="000000">
              <a:alpha val="76000"/>
            </a:srgbClr>
          </a:outerShdw>
        </a:effectLst>
        <a:scene3d>
          <a:camera prst="orthographicFront">
            <a:rot lat="0" lon="0" rev="0"/>
          </a:camera>
          <a:lightRig rig="balanced" dir="t"/>
        </a:scene3d>
        <a:sp3d prstMaterial="matte">
          <a:bevelT w="254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331" tIns="133656" rIns="127331" bIns="133656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Pause allows for you to regroup, reevaluate, and recommit.</a:t>
          </a:r>
        </a:p>
      </dsp:txBody>
      <dsp:txXfrm>
        <a:off x="9591034" y="4334277"/>
        <a:ext cx="2598538" cy="15591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1D009-1BE8-4FC0-AA99-54505EB60D51}">
      <dsp:nvSpPr>
        <dsp:cNvPr id="0" name=""/>
        <dsp:cNvSpPr/>
      </dsp:nvSpPr>
      <dsp:spPr>
        <a:xfrm>
          <a:off x="2923682" y="653303"/>
          <a:ext cx="5031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163" y="4572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1920" y="696354"/>
        <a:ext cx="26688" cy="5337"/>
      </dsp:txXfrm>
    </dsp:sp>
    <dsp:sp modelId="{D266B2DD-0C0E-4B1D-90D0-68960C8080AB}">
      <dsp:nvSpPr>
        <dsp:cNvPr id="0" name=""/>
        <dsp:cNvSpPr/>
      </dsp:nvSpPr>
      <dsp:spPr>
        <a:xfrm>
          <a:off x="604772" y="2810"/>
          <a:ext cx="2320710" cy="13924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17" tIns="119366" rIns="113717" bIns="11936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Productivity allows goals to be met. </a:t>
          </a:r>
        </a:p>
      </dsp:txBody>
      <dsp:txXfrm>
        <a:off x="604772" y="2810"/>
        <a:ext cx="2320710" cy="1392426"/>
      </dsp:txXfrm>
    </dsp:sp>
    <dsp:sp modelId="{33F1B02A-5EF6-4982-88AE-DC646BEFF7C1}">
      <dsp:nvSpPr>
        <dsp:cNvPr id="0" name=""/>
        <dsp:cNvSpPr/>
      </dsp:nvSpPr>
      <dsp:spPr>
        <a:xfrm>
          <a:off x="5778156" y="653303"/>
          <a:ext cx="5031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163" y="45720"/>
              </a:lnTo>
            </a:path>
          </a:pathLst>
        </a:custGeom>
        <a:noFill/>
        <a:ln w="12700" cap="flat" cmpd="sng" algn="ctr">
          <a:solidFill>
            <a:schemeClr val="accent5">
              <a:hueOff val="-2047717"/>
              <a:satOff val="2292"/>
              <a:lumOff val="13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16394" y="696354"/>
        <a:ext cx="26688" cy="5337"/>
      </dsp:txXfrm>
    </dsp:sp>
    <dsp:sp modelId="{3CCA2B79-B71E-444E-9AFC-EAE52CB9E455}">
      <dsp:nvSpPr>
        <dsp:cNvPr id="0" name=""/>
        <dsp:cNvSpPr/>
      </dsp:nvSpPr>
      <dsp:spPr>
        <a:xfrm>
          <a:off x="3459246" y="2810"/>
          <a:ext cx="2320710" cy="1392426"/>
        </a:xfrm>
        <a:prstGeom prst="rect">
          <a:avLst/>
        </a:prstGeom>
        <a:gradFill rotWithShape="0">
          <a:gsLst>
            <a:gs pos="0">
              <a:schemeClr val="accent5">
                <a:hueOff val="-1842946"/>
                <a:satOff val="2063"/>
                <a:lumOff val="118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6"/>
                <a:satOff val="2063"/>
                <a:lumOff val="118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6"/>
                <a:satOff val="2063"/>
                <a:lumOff val="118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17" tIns="119366" rIns="113717" bIns="11936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Productivity opens up a new flow of creativity.</a:t>
          </a:r>
        </a:p>
      </dsp:txBody>
      <dsp:txXfrm>
        <a:off x="3459246" y="2810"/>
        <a:ext cx="2320710" cy="1392426"/>
      </dsp:txXfrm>
    </dsp:sp>
    <dsp:sp modelId="{0BAE237E-2DAD-4A2B-B392-D490C7FFC044}">
      <dsp:nvSpPr>
        <dsp:cNvPr id="0" name=""/>
        <dsp:cNvSpPr/>
      </dsp:nvSpPr>
      <dsp:spPr>
        <a:xfrm>
          <a:off x="8632630" y="653303"/>
          <a:ext cx="5031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163" y="45720"/>
              </a:lnTo>
            </a:path>
          </a:pathLst>
        </a:custGeom>
        <a:noFill/>
        <a:ln w="12700" cap="flat" cmpd="sng" algn="ctr">
          <a:solidFill>
            <a:schemeClr val="accent5">
              <a:hueOff val="-4095435"/>
              <a:satOff val="4583"/>
              <a:lumOff val="26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870868" y="696354"/>
        <a:ext cx="26688" cy="5337"/>
      </dsp:txXfrm>
    </dsp:sp>
    <dsp:sp modelId="{C4EB1730-7254-4B3E-A26E-F9B6C8FC01D8}">
      <dsp:nvSpPr>
        <dsp:cNvPr id="0" name=""/>
        <dsp:cNvSpPr/>
      </dsp:nvSpPr>
      <dsp:spPr>
        <a:xfrm>
          <a:off x="6313720" y="2810"/>
          <a:ext cx="2320710" cy="1392426"/>
        </a:xfrm>
        <a:prstGeom prst="rect">
          <a:avLst/>
        </a:prstGeom>
        <a:gradFill rotWithShape="0">
          <a:gsLst>
            <a:gs pos="0">
              <a:schemeClr val="accent5">
                <a:hueOff val="-3685892"/>
                <a:satOff val="4125"/>
                <a:lumOff val="23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3685892"/>
                <a:satOff val="4125"/>
                <a:lumOff val="23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3685892"/>
                <a:satOff val="4125"/>
                <a:lumOff val="23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17" tIns="119366" rIns="113717" bIns="11936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Productivity moves us to new and innovative ideas.</a:t>
          </a:r>
        </a:p>
      </dsp:txBody>
      <dsp:txXfrm>
        <a:off x="6313720" y="2810"/>
        <a:ext cx="2320710" cy="1392426"/>
      </dsp:txXfrm>
    </dsp:sp>
    <dsp:sp modelId="{01855295-AD52-4AE6-AF4C-09A9CB0BD80C}">
      <dsp:nvSpPr>
        <dsp:cNvPr id="0" name=""/>
        <dsp:cNvSpPr/>
      </dsp:nvSpPr>
      <dsp:spPr>
        <a:xfrm>
          <a:off x="1765127" y="1393436"/>
          <a:ext cx="8563421" cy="503163"/>
        </a:xfrm>
        <a:custGeom>
          <a:avLst/>
          <a:gdLst/>
          <a:ahLst/>
          <a:cxnLst/>
          <a:rect l="0" t="0" r="0" b="0"/>
          <a:pathLst>
            <a:path>
              <a:moveTo>
                <a:pt x="8563421" y="0"/>
              </a:moveTo>
              <a:lnTo>
                <a:pt x="8563421" y="268681"/>
              </a:lnTo>
              <a:lnTo>
                <a:pt x="0" y="268681"/>
              </a:lnTo>
              <a:lnTo>
                <a:pt x="0" y="503163"/>
              </a:lnTo>
            </a:path>
          </a:pathLst>
        </a:custGeom>
        <a:noFill/>
        <a:ln w="12700" cap="flat" cmpd="sng" algn="ctr">
          <a:solidFill>
            <a:schemeClr val="accent5">
              <a:hueOff val="-6143153"/>
              <a:satOff val="6875"/>
              <a:lumOff val="39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32337" y="1642349"/>
        <a:ext cx="429002" cy="5337"/>
      </dsp:txXfrm>
    </dsp:sp>
    <dsp:sp modelId="{4C70CB6D-17C1-40DB-8F2D-EE405390A0BD}">
      <dsp:nvSpPr>
        <dsp:cNvPr id="0" name=""/>
        <dsp:cNvSpPr/>
      </dsp:nvSpPr>
      <dsp:spPr>
        <a:xfrm>
          <a:off x="9168194" y="2810"/>
          <a:ext cx="2320710" cy="1392426"/>
        </a:xfrm>
        <a:prstGeom prst="rect">
          <a:avLst/>
        </a:prstGeom>
        <a:gradFill rotWithShape="0">
          <a:gsLst>
            <a:gs pos="0">
              <a:schemeClr val="accent5">
                <a:hueOff val="-5528838"/>
                <a:satOff val="6188"/>
                <a:lumOff val="353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5528838"/>
                <a:satOff val="6188"/>
                <a:lumOff val="353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5528838"/>
                <a:satOff val="6188"/>
                <a:lumOff val="353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17" tIns="119366" rIns="113717" bIns="11936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Productivity “wakes up” those around you to be productivity.</a:t>
          </a:r>
        </a:p>
      </dsp:txBody>
      <dsp:txXfrm>
        <a:off x="9168194" y="2810"/>
        <a:ext cx="2320710" cy="1392426"/>
      </dsp:txXfrm>
    </dsp:sp>
    <dsp:sp modelId="{CF30B58D-F0D5-4070-A0A1-40ABD64D3903}">
      <dsp:nvSpPr>
        <dsp:cNvPr id="0" name=""/>
        <dsp:cNvSpPr/>
      </dsp:nvSpPr>
      <dsp:spPr>
        <a:xfrm>
          <a:off x="2923682" y="2579493"/>
          <a:ext cx="5031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163" y="45720"/>
              </a:lnTo>
            </a:path>
          </a:pathLst>
        </a:custGeom>
        <a:noFill/>
        <a:ln w="12700" cap="flat" cmpd="sng" algn="ctr">
          <a:solidFill>
            <a:schemeClr val="accent5">
              <a:hueOff val="-8190870"/>
              <a:satOff val="9167"/>
              <a:lumOff val="52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1920" y="2622544"/>
        <a:ext cx="26688" cy="5337"/>
      </dsp:txXfrm>
    </dsp:sp>
    <dsp:sp modelId="{A4365EDE-4662-4133-ADCC-D68C9C7CA94A}">
      <dsp:nvSpPr>
        <dsp:cNvPr id="0" name=""/>
        <dsp:cNvSpPr/>
      </dsp:nvSpPr>
      <dsp:spPr>
        <a:xfrm>
          <a:off x="604772" y="1928999"/>
          <a:ext cx="2320710" cy="1392426"/>
        </a:xfrm>
        <a:prstGeom prst="rect">
          <a:avLst/>
        </a:prstGeom>
        <a:gradFill rotWithShape="0">
          <a:gsLst>
            <a:gs pos="0">
              <a:schemeClr val="accent5">
                <a:hueOff val="-7371783"/>
                <a:satOff val="8250"/>
                <a:lumOff val="471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7371783"/>
                <a:satOff val="8250"/>
                <a:lumOff val="471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7371783"/>
                <a:satOff val="8250"/>
                <a:lumOff val="471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17" tIns="119366" rIns="113717" bIns="11936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Productivity energizes the team to do more because they see right outcomes.</a:t>
          </a:r>
        </a:p>
      </dsp:txBody>
      <dsp:txXfrm>
        <a:off x="604772" y="1928999"/>
        <a:ext cx="2320710" cy="1392426"/>
      </dsp:txXfrm>
    </dsp:sp>
    <dsp:sp modelId="{9DBC0C89-837C-4964-B58F-7A47E5BE27CC}">
      <dsp:nvSpPr>
        <dsp:cNvPr id="0" name=""/>
        <dsp:cNvSpPr/>
      </dsp:nvSpPr>
      <dsp:spPr>
        <a:xfrm>
          <a:off x="5778156" y="2579493"/>
          <a:ext cx="5031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163" y="45720"/>
              </a:lnTo>
            </a:path>
          </a:pathLst>
        </a:custGeom>
        <a:noFill/>
        <a:ln w="12700" cap="flat" cmpd="sng" algn="ctr">
          <a:solidFill>
            <a:schemeClr val="accent5">
              <a:hueOff val="-10238588"/>
              <a:satOff val="11458"/>
              <a:lumOff val="65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16394" y="2622544"/>
        <a:ext cx="26688" cy="5337"/>
      </dsp:txXfrm>
    </dsp:sp>
    <dsp:sp modelId="{6DDFBA76-CCAA-419F-BCFD-19F0D1177D2C}">
      <dsp:nvSpPr>
        <dsp:cNvPr id="0" name=""/>
        <dsp:cNvSpPr/>
      </dsp:nvSpPr>
      <dsp:spPr>
        <a:xfrm>
          <a:off x="3459246" y="1928999"/>
          <a:ext cx="2320710" cy="1392426"/>
        </a:xfrm>
        <a:prstGeom prst="rect">
          <a:avLst/>
        </a:prstGeom>
        <a:gradFill rotWithShape="0">
          <a:gsLst>
            <a:gs pos="0">
              <a:schemeClr val="accent5">
                <a:hueOff val="-9214729"/>
                <a:satOff val="10313"/>
                <a:lumOff val="58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9214729"/>
                <a:satOff val="10313"/>
                <a:lumOff val="58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9214729"/>
                <a:satOff val="10313"/>
                <a:lumOff val="58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17" tIns="119366" rIns="113717" bIns="11936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Productivity inspires greater ideas.</a:t>
          </a:r>
        </a:p>
      </dsp:txBody>
      <dsp:txXfrm>
        <a:off x="3459246" y="1928999"/>
        <a:ext cx="2320710" cy="1392426"/>
      </dsp:txXfrm>
    </dsp:sp>
    <dsp:sp modelId="{F849E44B-0D1A-4F22-8742-08997DF9CABC}">
      <dsp:nvSpPr>
        <dsp:cNvPr id="0" name=""/>
        <dsp:cNvSpPr/>
      </dsp:nvSpPr>
      <dsp:spPr>
        <a:xfrm>
          <a:off x="8632630" y="2579493"/>
          <a:ext cx="5031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163" y="45720"/>
              </a:lnTo>
            </a:path>
          </a:pathLst>
        </a:custGeom>
        <a:noFill/>
        <a:ln w="12700" cap="flat" cmpd="sng" algn="ctr">
          <a:solidFill>
            <a:schemeClr val="accent5">
              <a:hueOff val="-12286306"/>
              <a:satOff val="13750"/>
              <a:lumOff val="78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8870868" y="2622544"/>
        <a:ext cx="26688" cy="5337"/>
      </dsp:txXfrm>
    </dsp:sp>
    <dsp:sp modelId="{767924B8-9966-4F20-A470-877992480A4B}">
      <dsp:nvSpPr>
        <dsp:cNvPr id="0" name=""/>
        <dsp:cNvSpPr/>
      </dsp:nvSpPr>
      <dsp:spPr>
        <a:xfrm>
          <a:off x="6313720" y="1928999"/>
          <a:ext cx="2320710" cy="1392426"/>
        </a:xfrm>
        <a:prstGeom prst="rect">
          <a:avLst/>
        </a:prstGeom>
        <a:gradFill rotWithShape="0">
          <a:gsLst>
            <a:gs pos="0">
              <a:schemeClr val="accent5">
                <a:hueOff val="-11057675"/>
                <a:satOff val="12375"/>
                <a:lumOff val="706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1057675"/>
                <a:satOff val="12375"/>
                <a:lumOff val="706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1057675"/>
                <a:satOff val="12375"/>
                <a:lumOff val="706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17" tIns="119366" rIns="113717" bIns="11936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Productivity allows you the ability to collaborate more effectively with your team.</a:t>
          </a:r>
        </a:p>
      </dsp:txBody>
      <dsp:txXfrm>
        <a:off x="6313720" y="1928999"/>
        <a:ext cx="2320710" cy="1392426"/>
      </dsp:txXfrm>
    </dsp:sp>
    <dsp:sp modelId="{F7DC14CD-5A09-47A7-9532-41EC44FADAEA}">
      <dsp:nvSpPr>
        <dsp:cNvPr id="0" name=""/>
        <dsp:cNvSpPr/>
      </dsp:nvSpPr>
      <dsp:spPr>
        <a:xfrm>
          <a:off x="1765127" y="3319626"/>
          <a:ext cx="8563421" cy="503163"/>
        </a:xfrm>
        <a:custGeom>
          <a:avLst/>
          <a:gdLst/>
          <a:ahLst/>
          <a:cxnLst/>
          <a:rect l="0" t="0" r="0" b="0"/>
          <a:pathLst>
            <a:path>
              <a:moveTo>
                <a:pt x="8563421" y="0"/>
              </a:moveTo>
              <a:lnTo>
                <a:pt x="8563421" y="268681"/>
              </a:lnTo>
              <a:lnTo>
                <a:pt x="0" y="268681"/>
              </a:lnTo>
              <a:lnTo>
                <a:pt x="0" y="503163"/>
              </a:lnTo>
            </a:path>
          </a:pathLst>
        </a:custGeom>
        <a:noFill/>
        <a:ln w="12700" cap="flat" cmpd="sng" algn="ctr">
          <a:solidFill>
            <a:schemeClr val="accent5">
              <a:hueOff val="-14334023"/>
              <a:satOff val="16042"/>
              <a:lumOff val="91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32337" y="3568539"/>
        <a:ext cx="429002" cy="5337"/>
      </dsp:txXfrm>
    </dsp:sp>
    <dsp:sp modelId="{A3C52425-13BF-4717-9D41-586BA80D0313}">
      <dsp:nvSpPr>
        <dsp:cNvPr id="0" name=""/>
        <dsp:cNvSpPr/>
      </dsp:nvSpPr>
      <dsp:spPr>
        <a:xfrm>
          <a:off x="9168194" y="1928999"/>
          <a:ext cx="2320710" cy="1392426"/>
        </a:xfrm>
        <a:prstGeom prst="rect">
          <a:avLst/>
        </a:prstGeom>
        <a:gradFill rotWithShape="0">
          <a:gsLst>
            <a:gs pos="0">
              <a:schemeClr val="accent5">
                <a:hueOff val="-12900620"/>
                <a:satOff val="14438"/>
                <a:lumOff val="824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2900620"/>
                <a:satOff val="14438"/>
                <a:lumOff val="824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2900620"/>
                <a:satOff val="14438"/>
                <a:lumOff val="824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17" tIns="119366" rIns="113717" bIns="11936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Productivity pushes you to look for solutions for the new normal which makes you successful.</a:t>
          </a:r>
        </a:p>
      </dsp:txBody>
      <dsp:txXfrm>
        <a:off x="9168194" y="1928999"/>
        <a:ext cx="2320710" cy="1392426"/>
      </dsp:txXfrm>
    </dsp:sp>
    <dsp:sp modelId="{C1297D28-AAA3-4624-9B74-25FE73ED4436}">
      <dsp:nvSpPr>
        <dsp:cNvPr id="0" name=""/>
        <dsp:cNvSpPr/>
      </dsp:nvSpPr>
      <dsp:spPr>
        <a:xfrm>
          <a:off x="2923682" y="4505682"/>
          <a:ext cx="5031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163" y="45720"/>
              </a:lnTo>
            </a:path>
          </a:pathLst>
        </a:custGeom>
        <a:noFill/>
        <a:ln w="12700" cap="flat" cmpd="sng" algn="ctr">
          <a:solidFill>
            <a:schemeClr val="accent5">
              <a:hueOff val="-16381740"/>
              <a:satOff val="18333"/>
              <a:lumOff val="104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61920" y="4548733"/>
        <a:ext cx="26688" cy="5337"/>
      </dsp:txXfrm>
    </dsp:sp>
    <dsp:sp modelId="{209A3E21-08ED-4713-8194-95EB2FA0BC71}">
      <dsp:nvSpPr>
        <dsp:cNvPr id="0" name=""/>
        <dsp:cNvSpPr/>
      </dsp:nvSpPr>
      <dsp:spPr>
        <a:xfrm>
          <a:off x="604772" y="3855189"/>
          <a:ext cx="2320710" cy="1392426"/>
        </a:xfrm>
        <a:prstGeom prst="rect">
          <a:avLst/>
        </a:prstGeom>
        <a:gradFill rotWithShape="0">
          <a:gsLst>
            <a:gs pos="0">
              <a:schemeClr val="accent5">
                <a:hueOff val="-14743566"/>
                <a:satOff val="16500"/>
                <a:lumOff val="942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4743566"/>
                <a:satOff val="16500"/>
                <a:lumOff val="942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4743566"/>
                <a:satOff val="16500"/>
                <a:lumOff val="942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17" tIns="119366" rIns="113717" bIns="11936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Productivity allows you to see and draw on the strengths around you.</a:t>
          </a:r>
        </a:p>
      </dsp:txBody>
      <dsp:txXfrm>
        <a:off x="604772" y="3855189"/>
        <a:ext cx="2320710" cy="1392426"/>
      </dsp:txXfrm>
    </dsp:sp>
    <dsp:sp modelId="{ED61CE5F-E8F9-47E4-A82E-8FC52AED1065}">
      <dsp:nvSpPr>
        <dsp:cNvPr id="0" name=""/>
        <dsp:cNvSpPr/>
      </dsp:nvSpPr>
      <dsp:spPr>
        <a:xfrm>
          <a:off x="5778156" y="4505682"/>
          <a:ext cx="5031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3163" y="45720"/>
              </a:lnTo>
            </a:path>
          </a:pathLst>
        </a:custGeom>
        <a:noFill/>
        <a:ln w="12700" cap="flat" cmpd="sng" algn="ctr">
          <a:solidFill>
            <a:schemeClr val="accent5">
              <a:hueOff val="-18429457"/>
              <a:satOff val="20625"/>
              <a:lumOff val="11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016394" y="4548733"/>
        <a:ext cx="26688" cy="5337"/>
      </dsp:txXfrm>
    </dsp:sp>
    <dsp:sp modelId="{9EAD4BE3-8019-442D-B523-F8058FF07014}">
      <dsp:nvSpPr>
        <dsp:cNvPr id="0" name=""/>
        <dsp:cNvSpPr/>
      </dsp:nvSpPr>
      <dsp:spPr>
        <a:xfrm>
          <a:off x="3459246" y="3855189"/>
          <a:ext cx="2320710" cy="1392426"/>
        </a:xfrm>
        <a:prstGeom prst="rect">
          <a:avLst/>
        </a:prstGeom>
        <a:gradFill rotWithShape="0">
          <a:gsLst>
            <a:gs pos="0">
              <a:schemeClr val="accent5">
                <a:hueOff val="-16586512"/>
                <a:satOff val="18563"/>
                <a:lumOff val="1059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6586512"/>
                <a:satOff val="18563"/>
                <a:lumOff val="1059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6586512"/>
                <a:satOff val="18563"/>
                <a:lumOff val="1059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17" tIns="119366" rIns="113717" bIns="11936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Productivity resets the focus and creates forward momentum for success.</a:t>
          </a:r>
        </a:p>
      </dsp:txBody>
      <dsp:txXfrm>
        <a:off x="3459246" y="3855189"/>
        <a:ext cx="2320710" cy="1392426"/>
      </dsp:txXfrm>
    </dsp:sp>
    <dsp:sp modelId="{CEE0019D-7261-4CB6-B0D3-AEAE5E8214CA}">
      <dsp:nvSpPr>
        <dsp:cNvPr id="0" name=""/>
        <dsp:cNvSpPr/>
      </dsp:nvSpPr>
      <dsp:spPr>
        <a:xfrm>
          <a:off x="6313720" y="3855189"/>
          <a:ext cx="2320710" cy="1392426"/>
        </a:xfrm>
        <a:prstGeom prst="rect">
          <a:avLst/>
        </a:prstGeom>
        <a:gradFill rotWithShape="0">
          <a:gsLst>
            <a:gs pos="0">
              <a:schemeClr val="accent5">
                <a:hueOff val="-18429457"/>
                <a:satOff val="20625"/>
                <a:lumOff val="1177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8429457"/>
                <a:satOff val="20625"/>
                <a:lumOff val="1177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8429457"/>
                <a:satOff val="20625"/>
                <a:lumOff val="1177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17" tIns="119366" rIns="113717" bIns="119366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Productivity mindset gives you the ability to know how to professionalize conflict.</a:t>
          </a:r>
        </a:p>
      </dsp:txBody>
      <dsp:txXfrm>
        <a:off x="6313720" y="3855189"/>
        <a:ext cx="2320710" cy="13924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12AEE-0101-4631-B368-13824E13D1C5}">
      <dsp:nvSpPr>
        <dsp:cNvPr id="0" name=""/>
        <dsp:cNvSpPr/>
      </dsp:nvSpPr>
      <dsp:spPr>
        <a:xfrm>
          <a:off x="0" y="2672"/>
          <a:ext cx="7800975" cy="135443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F16585-2BA5-4B9F-B8DA-0AFF83F2A596}">
      <dsp:nvSpPr>
        <dsp:cNvPr id="0" name=""/>
        <dsp:cNvSpPr/>
      </dsp:nvSpPr>
      <dsp:spPr>
        <a:xfrm>
          <a:off x="409715" y="307419"/>
          <a:ext cx="744937" cy="744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8C6C2-E6E0-4A9E-8E5C-DEBDB1481450}">
      <dsp:nvSpPr>
        <dsp:cNvPr id="0" name=""/>
        <dsp:cNvSpPr/>
      </dsp:nvSpPr>
      <dsp:spPr>
        <a:xfrm>
          <a:off x="1564369" y="2672"/>
          <a:ext cx="6236605" cy="135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344" tIns="143344" rIns="143344" bIns="14334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 Crucial Conversation is defined as a discussion between two people in which:</a:t>
          </a:r>
        </a:p>
      </dsp:txBody>
      <dsp:txXfrm>
        <a:off x="1564369" y="2672"/>
        <a:ext cx="6236605" cy="1354432"/>
      </dsp:txXfrm>
    </dsp:sp>
    <dsp:sp modelId="{5718DA2D-0435-4123-AFEE-9D50C1CB46D5}">
      <dsp:nvSpPr>
        <dsp:cNvPr id="0" name=""/>
        <dsp:cNvSpPr/>
      </dsp:nvSpPr>
      <dsp:spPr>
        <a:xfrm>
          <a:off x="0" y="1695713"/>
          <a:ext cx="7800975" cy="135443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9D04A4-DE5C-4A66-A1EE-FF8AB73116D3}">
      <dsp:nvSpPr>
        <dsp:cNvPr id="0" name=""/>
        <dsp:cNvSpPr/>
      </dsp:nvSpPr>
      <dsp:spPr>
        <a:xfrm>
          <a:off x="409715" y="2000460"/>
          <a:ext cx="744937" cy="744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1DB70E-13A8-48FC-88DB-828AFDFF2A23}">
      <dsp:nvSpPr>
        <dsp:cNvPr id="0" name=""/>
        <dsp:cNvSpPr/>
      </dsp:nvSpPr>
      <dsp:spPr>
        <a:xfrm>
          <a:off x="1564369" y="1695713"/>
          <a:ext cx="6236605" cy="135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344" tIns="143344" rIns="143344" bIns="14334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Stakes are high.</a:t>
          </a:r>
        </a:p>
      </dsp:txBody>
      <dsp:txXfrm>
        <a:off x="1564369" y="1695713"/>
        <a:ext cx="6236605" cy="1354432"/>
      </dsp:txXfrm>
    </dsp:sp>
    <dsp:sp modelId="{9F2EF334-5FF4-4087-B6BB-D69821E8DDB2}">
      <dsp:nvSpPr>
        <dsp:cNvPr id="0" name=""/>
        <dsp:cNvSpPr/>
      </dsp:nvSpPr>
      <dsp:spPr>
        <a:xfrm>
          <a:off x="0" y="3388754"/>
          <a:ext cx="7800975" cy="135443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E12CE9-017F-4657-B397-963ADB5E8F6D}">
      <dsp:nvSpPr>
        <dsp:cNvPr id="0" name=""/>
        <dsp:cNvSpPr/>
      </dsp:nvSpPr>
      <dsp:spPr>
        <a:xfrm>
          <a:off x="409715" y="3693501"/>
          <a:ext cx="744937" cy="7449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1D67C-29FF-4A14-A1A1-6903419E10C4}">
      <dsp:nvSpPr>
        <dsp:cNvPr id="0" name=""/>
        <dsp:cNvSpPr/>
      </dsp:nvSpPr>
      <dsp:spPr>
        <a:xfrm>
          <a:off x="1564369" y="3388754"/>
          <a:ext cx="6236605" cy="135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344" tIns="143344" rIns="143344" bIns="14334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Opinions may vary.</a:t>
          </a:r>
        </a:p>
      </dsp:txBody>
      <dsp:txXfrm>
        <a:off x="1564369" y="3388754"/>
        <a:ext cx="6236605" cy="1354432"/>
      </dsp:txXfrm>
    </dsp:sp>
    <dsp:sp modelId="{DECAC8C1-7273-405D-B373-93D28E1A4C7F}">
      <dsp:nvSpPr>
        <dsp:cNvPr id="0" name=""/>
        <dsp:cNvSpPr/>
      </dsp:nvSpPr>
      <dsp:spPr>
        <a:xfrm>
          <a:off x="0" y="5081794"/>
          <a:ext cx="7800975" cy="135443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F9BEB-F29F-472D-880B-CA1D81F6194A}">
      <dsp:nvSpPr>
        <dsp:cNvPr id="0" name=""/>
        <dsp:cNvSpPr/>
      </dsp:nvSpPr>
      <dsp:spPr>
        <a:xfrm>
          <a:off x="409715" y="5386542"/>
          <a:ext cx="744937" cy="7449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0C1C26-F7D3-4244-B498-D77F8D59F278}">
      <dsp:nvSpPr>
        <dsp:cNvPr id="0" name=""/>
        <dsp:cNvSpPr/>
      </dsp:nvSpPr>
      <dsp:spPr>
        <a:xfrm>
          <a:off x="1564369" y="5081794"/>
          <a:ext cx="6236605" cy="1354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344" tIns="143344" rIns="143344" bIns="143344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Emotions run strong.</a:t>
          </a:r>
        </a:p>
      </dsp:txBody>
      <dsp:txXfrm>
        <a:off x="1564369" y="5081794"/>
        <a:ext cx="6236605" cy="1354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77802A1D-E4D4-45DB-AB6D-D0D5E0980349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F4649448-D706-494C-8C6E-E62595AE1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06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9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68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82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9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14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15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05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87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6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5976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16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C74F0-02A2-4515-99F0-B6288354C7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7C21F-ADEF-4099-BE19-5B5646D72F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©2021 No-Nonsense Training Solutions, Inc.  All content in this handout is the property of No-Nonsense Training Solutions, Inc.  </a:t>
            </a:r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B72FF35-5E4A-4D93-8652-9B93DE311DA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No-Nonsense Training Solutions, Inc. </a:t>
            </a:r>
          </a:p>
        </p:txBody>
      </p:sp>
    </p:spTree>
    <p:extLst>
      <p:ext uri="{BB962C8B-B14F-4D97-AF65-F5344CB8AC3E}">
        <p14:creationId xmlns:p14="http://schemas.microsoft.com/office/powerpoint/2010/main" val="5772017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2603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0976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11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8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88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2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273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32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64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462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649448-D706-494C-8C6E-E62595AE18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8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FDD-1E56-4B39-91BB-460F389676BC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43-49C3-46B5-9C50-7AACD4F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4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FDD-1E56-4B39-91BB-460F389676BC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43-49C3-46B5-9C50-7AACD4F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36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FDD-1E56-4B39-91BB-460F389676BC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43-49C3-46B5-9C50-7AACD4F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19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FDD-1E56-4B39-91BB-460F389676BC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43-49C3-46B5-9C50-7AACD4FEFCB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6625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FDD-1E56-4B39-91BB-460F389676BC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43-49C3-46B5-9C50-7AACD4F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51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FDD-1E56-4B39-91BB-460F389676BC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43-49C3-46B5-9C50-7AACD4F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05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FDD-1E56-4B39-91BB-460F389676BC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43-49C3-46B5-9C50-7AACD4F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52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FDD-1E56-4B39-91BB-460F389676BC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43-49C3-46B5-9C50-7AACD4F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49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FDD-1E56-4B39-91BB-460F389676BC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43-49C3-46B5-9C50-7AACD4F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6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FDD-1E56-4B39-91BB-460F389676BC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43-49C3-46B5-9C50-7AACD4F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92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FDD-1E56-4B39-91BB-460F389676BC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43-49C3-46B5-9C50-7AACD4F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6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FDD-1E56-4B39-91BB-460F389676BC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43-49C3-46B5-9C50-7AACD4F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32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FDD-1E56-4B39-91BB-460F389676BC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43-49C3-46B5-9C50-7AACD4F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FDD-1E56-4B39-91BB-460F389676BC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43-49C3-46B5-9C50-7AACD4F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2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FDD-1E56-4B39-91BB-460F389676BC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43-49C3-46B5-9C50-7AACD4F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FDD-1E56-4B39-91BB-460F389676BC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43-49C3-46B5-9C50-7AACD4F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4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96FDD-1E56-4B39-91BB-460F389676BC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43-49C3-46B5-9C50-7AACD4F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75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96FDD-1E56-4B39-91BB-460F389676BC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4BA43-49C3-46B5-9C50-7AACD4FEFC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732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3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4.xml"/><Relationship Id="rId5" Type="http://schemas.openxmlformats.org/officeDocument/2006/relationships/diagramData" Target="../diagrams/data14.xml"/><Relationship Id="rId4" Type="http://schemas.openxmlformats.org/officeDocument/2006/relationships/image" Target="../media/image3.jpeg"/><Relationship Id="rId9" Type="http://schemas.microsoft.com/office/2007/relationships/diagramDrawing" Target="../diagrams/drawing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10" Type="http://schemas.openxmlformats.org/officeDocument/2006/relationships/image" Target="../media/image3.jpeg"/><Relationship Id="rId4" Type="http://schemas.openxmlformats.org/officeDocument/2006/relationships/diagramData" Target="../diagrams/data15.xml"/><Relationship Id="rId9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.jpe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3.jpe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F5B7915D-FD91-47A8-8325-B4C2B77328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  <a:grayscl/>
          </a:blip>
          <a:srcRect t="6250"/>
          <a:stretch/>
        </p:blipFill>
        <p:spPr>
          <a:xfrm>
            <a:off x="0" y="0"/>
            <a:ext cx="12191980" cy="6855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DC3AA6-7D74-4EA4-98DA-0A11818563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513" y="1122362"/>
            <a:ext cx="11045228" cy="2834001"/>
          </a:xfrm>
        </p:spPr>
        <p:txBody>
          <a:bodyPr>
            <a:normAutofit fontScale="90000"/>
          </a:bodyPr>
          <a:lstStyle/>
          <a:p>
            <a:r>
              <a:rPr lang="en-US" sz="4100" dirty="0"/>
              <a:t>Leading and working </a:t>
            </a:r>
            <a:br>
              <a:rPr lang="en-US" sz="4100" dirty="0"/>
            </a:br>
            <a:r>
              <a:rPr lang="en-US" sz="4100" dirty="0"/>
              <a:t>in the aftermath:</a:t>
            </a:r>
            <a:br>
              <a:rPr lang="en-US" sz="4100" dirty="0"/>
            </a:br>
            <a:br>
              <a:rPr lang="en-US" sz="4100" dirty="0"/>
            </a:br>
            <a:r>
              <a:rPr lang="en-US" sz="4100" dirty="0"/>
              <a:t>from panic to productivity</a:t>
            </a:r>
            <a:br>
              <a:rPr lang="en-US" sz="4100" dirty="0"/>
            </a:br>
            <a:endParaRPr lang="en-US" sz="4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F1EE7A-2718-4C68-8076-9D6765FCB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396" y="4248814"/>
            <a:ext cx="9001462" cy="16557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endParaRPr lang="en-US" sz="2000" b="1" dirty="0"/>
          </a:p>
          <a:p>
            <a:pPr>
              <a:lnSpc>
                <a:spcPct val="110000"/>
              </a:lnSpc>
            </a:pPr>
            <a:r>
              <a:rPr lang="en-US" b="1" dirty="0"/>
              <a:t>A Session from the No-Nonsense Post Pandemic Professional Development Training Series</a:t>
            </a:r>
          </a:p>
          <a:p>
            <a:pPr>
              <a:lnSpc>
                <a:spcPct val="110000"/>
              </a:lnSpc>
            </a:pPr>
            <a:r>
              <a:rPr lang="en-US" b="1" dirty="0"/>
              <a:t>Training Seminar with Coach Lisa  </a:t>
            </a:r>
          </a:p>
          <a:p>
            <a:pPr>
              <a:lnSpc>
                <a:spcPct val="110000"/>
              </a:lnSpc>
            </a:pPr>
            <a:r>
              <a:rPr lang="en-US" b="1" dirty="0"/>
              <a:t>©2021 No-Nonsense Training Solutions, Inc.   </a:t>
            </a:r>
          </a:p>
          <a:p>
            <a:pPr>
              <a:lnSpc>
                <a:spcPct val="110000"/>
              </a:lnSpc>
            </a:pPr>
            <a:endParaRPr lang="en-US" b="1" dirty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575071-8929-451A-B51B-4E37DCD7DFE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0282" y="96965"/>
            <a:ext cx="983685" cy="60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9636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3E346-37DA-4EDE-9AE7-C16463436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8" y="84091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The Pause Zone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A65E198D-A877-4799-A2C9-3B41A48116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2326437"/>
              </p:ext>
            </p:extLst>
          </p:nvPr>
        </p:nvGraphicFramePr>
        <p:xfrm>
          <a:off x="0" y="943897"/>
          <a:ext cx="12191999" cy="5914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5CFF16F7-E77D-484C-82FD-3E2F24649FFB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93" y="0"/>
            <a:ext cx="774607" cy="459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89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59CD3-3701-423C-A732-C690EA3C5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11" y="0"/>
            <a:ext cx="10353761" cy="1326321"/>
          </a:xfrm>
        </p:spPr>
        <p:txBody>
          <a:bodyPr>
            <a:normAutofit/>
          </a:bodyPr>
          <a:lstStyle/>
          <a:p>
            <a:r>
              <a:rPr lang="en-US"/>
              <a:t>The productivity Zone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78A41EEF-F710-4203-B561-2C446A04FA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665725"/>
              </p:ext>
            </p:extLst>
          </p:nvPr>
        </p:nvGraphicFramePr>
        <p:xfrm>
          <a:off x="0" y="1445342"/>
          <a:ext cx="12093677" cy="5250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C33479AC-83EA-44E5-99EF-E7690C3BDA09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93" y="0"/>
            <a:ext cx="774607" cy="459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037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CF99A-0CCC-486B-91F9-3080ABA5D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1498" cy="1267810"/>
          </a:xfrm>
        </p:spPr>
        <p:txBody>
          <a:bodyPr anchor="b">
            <a:normAutofit/>
          </a:bodyPr>
          <a:lstStyle/>
          <a:p>
            <a:pPr algn="l"/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BD954-ED3A-4614-9AB4-55682413C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96063"/>
            <a:ext cx="4693613" cy="402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 algn="ctr">
              <a:buNone/>
            </a:pPr>
            <a:r>
              <a:rPr lang="en-US" sz="4000" dirty="0"/>
              <a:t>Professionalizing Conflict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6" name="Picture 4" descr="Two reindeer with their antlers locked">
            <a:extLst>
              <a:ext uri="{FF2B5EF4-FFF2-40B4-BE49-F238E27FC236}">
                <a16:creationId xmlns:a16="http://schemas.microsoft.com/office/drawing/2014/main" id="{1866C3AE-ABC8-4E3F-B746-83FEC7C565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89" r="14744" b="-1"/>
          <a:stretch/>
        </p:blipFill>
        <p:spPr>
          <a:xfrm>
            <a:off x="6080994" y="1151910"/>
            <a:ext cx="4075131" cy="45845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81B034-4C80-458B-BF03-3734151C55B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315" y="0"/>
            <a:ext cx="983685" cy="60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1806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CE193-1412-463C-B805-DDF47F6D1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1498" cy="1267810"/>
          </a:xfrm>
        </p:spPr>
        <p:txBody>
          <a:bodyPr anchor="b">
            <a:normAutofit/>
          </a:bodyPr>
          <a:lstStyle/>
          <a:p>
            <a:r>
              <a:rPr lang="en-US" sz="2400" dirty="0"/>
              <a:t>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C593F-AEDF-47BD-BA97-90AE9FA5E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096062"/>
            <a:ext cx="3671358" cy="43809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800" dirty="0"/>
              <a:t>WHEN YOU HEAR THE WORD “CONFLICT”  WHAT WORD COMES TO MIND?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1026" name="Picture 2" descr="Download hd Rich Thinking Emoji - Thinking Face Emoji Png Clipart and use  the free clipart for your creative p… | Emoji, Clip art, Business cards  creative templates">
            <a:extLst>
              <a:ext uri="{FF2B5EF4-FFF2-40B4-BE49-F238E27FC236}">
                <a16:creationId xmlns:a16="http://schemas.microsoft.com/office/drawing/2014/main" id="{807704BD-AAA3-4B4E-BF2D-BEAE8F212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1085" y="1151910"/>
            <a:ext cx="5194949" cy="458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167807-C0A0-4BA4-9A54-A148307FFEA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902" y="0"/>
            <a:ext cx="983685" cy="60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749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EF22-6F09-4521-9483-034EF0E6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09600"/>
            <a:ext cx="3643150" cy="5603310"/>
          </a:xfrm>
        </p:spPr>
        <p:txBody>
          <a:bodyPr>
            <a:normAutofit/>
          </a:bodyPr>
          <a:lstStyle/>
          <a:p>
            <a:r>
              <a:rPr lang="en-US" dirty="0"/>
              <a:t>Critical conflict resolution</a:t>
            </a:r>
            <a:br>
              <a:rPr lang="en-US" dirty="0"/>
            </a:br>
            <a:r>
              <a:rPr lang="en-US" dirty="0"/>
              <a:t>Best practices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81F04E-4E10-4A96-A5B7-9B8CC67436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29100" y="200025"/>
          <a:ext cx="7800975" cy="643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6301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1ED7-4C9D-4E2F-9364-87D0CA066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-7620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Four AREAS to professionalize conflict  1.  goals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AD8B360-7984-4412-86EA-236A242E46C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123950"/>
          <a:ext cx="7105651" cy="5400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Graphic 6" descr="Target">
            <a:extLst>
              <a:ext uri="{FF2B5EF4-FFF2-40B4-BE49-F238E27FC236}">
                <a16:creationId xmlns:a16="http://schemas.microsoft.com/office/drawing/2014/main" id="{74917C83-0472-4844-8D4A-3790262A785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43750" y="1244970"/>
            <a:ext cx="4914909" cy="4946280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1257173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73ED3-9CF1-41B4-9E8F-1F08E7834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8986" y="0"/>
            <a:ext cx="7954027" cy="1326321"/>
          </a:xfrm>
        </p:spPr>
        <p:txBody>
          <a:bodyPr>
            <a:normAutofit/>
          </a:bodyPr>
          <a:lstStyle/>
          <a:p>
            <a:r>
              <a:rPr lang="en-US" sz="2400" dirty="0"/>
              <a:t>Four AREAS to professionalize conflict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2.  roles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EFDD835-A869-4EB4-BC5B-402D8B277C9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7176" y="1326321"/>
          <a:ext cx="11725274" cy="5341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8190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C4EE9-553B-45BD-A410-B1DD0B510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>
            <a:normAutofit/>
          </a:bodyPr>
          <a:lstStyle/>
          <a:p>
            <a:r>
              <a:rPr lang="en-US" sz="3100" dirty="0"/>
              <a:t>Four AREAS to professionalize conflict</a:t>
            </a:r>
            <a:br>
              <a:rPr lang="en-US" sz="3100" dirty="0"/>
            </a:br>
            <a:r>
              <a:rPr lang="en-US" sz="3100" dirty="0"/>
              <a:t>3.  procedures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3884794-EDAC-4C52-88DA-00FF1747F26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6675" y="1326321"/>
          <a:ext cx="11868151" cy="5445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BAFE082-0EBE-425F-B9D9-D4BBBA75EEF2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315" y="0"/>
            <a:ext cx="983685" cy="60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861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53BE2-3680-4A0E-98AC-5F52D9CF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Four AREAS to professionalize conflict</a:t>
            </a:r>
            <a:br>
              <a:rPr lang="en-US" sz="2900" dirty="0"/>
            </a:br>
            <a:br>
              <a:rPr lang="en-US" sz="2900" dirty="0"/>
            </a:br>
            <a:r>
              <a:rPr lang="en-US" sz="2900" dirty="0"/>
              <a:t>4. expectations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BECD3A-CA42-430E-BCE1-629414C385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3350" y="1857375"/>
          <a:ext cx="11734800" cy="4743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AF81CA0-BBC1-431E-9E0A-F51584F446E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587" y="0"/>
            <a:ext cx="983685" cy="60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710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A57C0-DC10-4CEF-AC58-EA7D9736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575" y="628651"/>
            <a:ext cx="3643150" cy="5584259"/>
          </a:xfrm>
        </p:spPr>
        <p:txBody>
          <a:bodyPr>
            <a:normAutofit/>
          </a:bodyPr>
          <a:lstStyle/>
          <a:p>
            <a:r>
              <a:rPr lang="en-US" sz="3100"/>
              <a:t>Strength to successfully </a:t>
            </a:r>
            <a:br>
              <a:rPr lang="en-US" sz="3100"/>
            </a:br>
            <a:r>
              <a:rPr lang="en-US" sz="3100"/>
              <a:t>navigate the aftermath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7E54D-C502-461E-8397-6E20A71603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475" y="733425"/>
            <a:ext cx="6696075" cy="5391150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0" cap="sq">
            <a:solidFill>
              <a:schemeClr val="bg2">
                <a:lumMod val="75000"/>
              </a:schemeClr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816EEA-C74C-4297-9F06-02600C12A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7654" y="799817"/>
            <a:ext cx="6565717" cy="5258367"/>
          </a:xfrm>
          <a:prstGeom prst="rect">
            <a:avLst/>
          </a:prstGeom>
          <a:noFill/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1699FF-3C42-4CEE-9FF9-53E911B7BD32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93" y="0"/>
            <a:ext cx="774607" cy="45948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25A7EDB-559F-45DB-8021-47648FB929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849372"/>
              </p:ext>
            </p:extLst>
          </p:nvPr>
        </p:nvGraphicFramePr>
        <p:xfrm>
          <a:off x="690464" y="653143"/>
          <a:ext cx="6839339" cy="5559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28821350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4575" y="-473374"/>
            <a:ext cx="6586491" cy="167660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Who Am I?</a:t>
            </a:r>
          </a:p>
        </p:txBody>
      </p:sp>
      <p:graphicFrame>
        <p:nvGraphicFramePr>
          <p:cNvPr id="15" name="Content Placeholder 1">
            <a:extLst>
              <a:ext uri="{FF2B5EF4-FFF2-40B4-BE49-F238E27FC236}">
                <a16:creationId xmlns:a16="http://schemas.microsoft.com/office/drawing/2014/main" id="{4292A85E-A0EE-4DBC-80DF-194409BF0D6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31594" y="578840"/>
          <a:ext cx="6846550" cy="6178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 descr="A person in a red shirt&#10;&#10;Description automatically generated">
            <a:extLst>
              <a:ext uri="{FF2B5EF4-FFF2-40B4-BE49-F238E27FC236}">
                <a16:creationId xmlns:a16="http://schemas.microsoft.com/office/drawing/2014/main" id="{B8AE101B-072C-4FBF-AB46-5DB99400B2A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3" r="2257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288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DC4DA-3866-4A67-9BF6-AE44C34E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0937E-D334-4341-B8CA-EDC2F22AB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96064"/>
            <a:ext cx="10553955" cy="400273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5400" dirty="0"/>
              <a:t>Leading in Times of Crisis</a:t>
            </a:r>
          </a:p>
          <a:p>
            <a:pPr marL="0" indent="0" algn="ctr">
              <a:buNone/>
            </a:pPr>
            <a:r>
              <a:rPr lang="en-US" sz="5400" dirty="0"/>
              <a:t>Your Strength in Tough Times</a:t>
            </a:r>
          </a:p>
          <a:p>
            <a:pPr marL="0" indent="0" algn="ctr">
              <a:buNone/>
            </a:pP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0C84A-4A78-400A-8232-CA1503DD4693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315" y="8475"/>
            <a:ext cx="983685" cy="60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536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32C1B-001A-4AEF-A570-D7D6D02AF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/>
          <a:lstStyle/>
          <a:p>
            <a:r>
              <a:rPr lang="en-US" dirty="0"/>
              <a:t>BEHAVIOR &amp; CONFLICT ASSESSMENT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AF658-CD1A-4247-9E1A-7E44D84F0C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6" y="1557021"/>
            <a:ext cx="11630025" cy="5144862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pPr marL="0" indent="0" algn="just">
              <a:buNone/>
            </a:pPr>
            <a:r>
              <a:rPr lang="en-US" sz="3600" u="sng" dirty="0"/>
              <a:t>CHARGER</a:t>
            </a:r>
            <a:r>
              <a:rPr lang="en-US" sz="3600" dirty="0"/>
              <a:t> STRENGTH</a:t>
            </a:r>
          </a:p>
          <a:p>
            <a:pPr marL="0" indent="0" algn="just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u="sng" dirty="0"/>
              <a:t>PERSUADER</a:t>
            </a:r>
            <a:r>
              <a:rPr lang="en-US" sz="3600" dirty="0"/>
              <a:t> STRENGTH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u="sng" dirty="0"/>
              <a:t>STABILIZER</a:t>
            </a:r>
            <a:r>
              <a:rPr lang="en-US" sz="3600" dirty="0"/>
              <a:t> STRENGTH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u="sng" dirty="0"/>
              <a:t>THINKER</a:t>
            </a:r>
            <a:r>
              <a:rPr lang="en-US" sz="3600" dirty="0"/>
              <a:t> STRENGTH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C52A4E-6AA4-49C5-9169-B1B77221D1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315" y="0"/>
            <a:ext cx="983685" cy="60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700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E4EBC-3CA7-4E9A-8947-00C05491C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We’re done!!! 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0ED28-B668-47D0-A886-7D3CBEFA5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693" y="2100707"/>
            <a:ext cx="5909792" cy="43145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5400"/>
              <a:t>Any questions or comments?</a:t>
            </a:r>
          </a:p>
        </p:txBody>
      </p:sp>
      <p:pic>
        <p:nvPicPr>
          <p:cNvPr id="7" name="Graphic 6" descr="Questions">
            <a:extLst>
              <a:ext uri="{FF2B5EF4-FFF2-40B4-BE49-F238E27FC236}">
                <a16:creationId xmlns:a16="http://schemas.microsoft.com/office/drawing/2014/main" id="{9B91A38B-CC4B-45A5-8457-F30215581B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7295" y="1926634"/>
            <a:ext cx="4653428" cy="4653428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A11B7D-0E33-4DD8-B9A4-0DC0B86E59BE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93" y="0"/>
            <a:ext cx="774607" cy="459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9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35D2F-22F0-4825-AB81-41BE6BAF4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Thank you for participating!!!</a:t>
            </a:r>
          </a:p>
        </p:txBody>
      </p:sp>
      <p:graphicFrame>
        <p:nvGraphicFramePr>
          <p:cNvPr id="20" name="Content Placeholder 8">
            <a:extLst>
              <a:ext uri="{FF2B5EF4-FFF2-40B4-BE49-F238E27FC236}">
                <a16:creationId xmlns:a16="http://schemas.microsoft.com/office/drawing/2014/main" id="{33FD78F5-49D9-43CE-BF83-1830D3F01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1430895"/>
              </p:ext>
            </p:extLst>
          </p:nvPr>
        </p:nvGraphicFramePr>
        <p:xfrm>
          <a:off x="4650059" y="1427356"/>
          <a:ext cx="7541941" cy="5252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Content Placeholder 4" descr="A person holding a sign&#10;&#10;Description automatically generated">
            <a:extLst>
              <a:ext uri="{FF2B5EF4-FFF2-40B4-BE49-F238E27FC236}">
                <a16:creationId xmlns:a16="http://schemas.microsoft.com/office/drawing/2014/main" id="{92F538F1-FF2C-4C77-A209-2D9050314F0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6"/>
          <a:stretch/>
        </p:blipFill>
        <p:spPr>
          <a:xfrm>
            <a:off x="459650" y="2680200"/>
            <a:ext cx="3511778" cy="1974786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A77467-3DE3-4D1F-B59F-C5C78A19C9DC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315" y="0"/>
            <a:ext cx="983685" cy="60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99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CB9C4-C556-4653-9EDC-88084459C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13" y="627344"/>
            <a:ext cx="3643150" cy="5603310"/>
          </a:xfrm>
        </p:spPr>
        <p:txBody>
          <a:bodyPr>
            <a:normAutofit/>
          </a:bodyPr>
          <a:lstStyle/>
          <a:p>
            <a:r>
              <a:rPr lang="en-US"/>
              <a:t>What we will cover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C1D3E9-C37E-4B68-9BF7-929484D4E2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730311"/>
              </p:ext>
            </p:extLst>
          </p:nvPr>
        </p:nvGraphicFramePr>
        <p:xfrm>
          <a:off x="3598606" y="127819"/>
          <a:ext cx="8593394" cy="6730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20598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251B-BAC9-4DEF-B60E-9A92FD05D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88490"/>
            <a:ext cx="10353761" cy="1326321"/>
          </a:xfrm>
        </p:spPr>
        <p:txBody>
          <a:bodyPr>
            <a:normAutofit/>
          </a:bodyPr>
          <a:lstStyle/>
          <a:p>
            <a:r>
              <a:rPr lang="en-US"/>
              <a:t>Our current reality &amp; global impact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D74FA1-F99B-4824-9D71-25C25DDED6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181110"/>
              </p:ext>
            </p:extLst>
          </p:nvPr>
        </p:nvGraphicFramePr>
        <p:xfrm>
          <a:off x="78658" y="1195057"/>
          <a:ext cx="12113342" cy="550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13FEACE-ED2A-4C46-8838-BD9870FFBEE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315" y="0"/>
            <a:ext cx="983685" cy="60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918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E16954-3DFA-4364-A0D5-2CE69922ABE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315" y="8475"/>
            <a:ext cx="983685" cy="60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7AB8BA-C60C-4E62-9EA8-C1D171983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working in the aftermath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F560561-E419-4038-B638-931356FE10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5229515"/>
              </p:ext>
            </p:extLst>
          </p:nvPr>
        </p:nvGraphicFramePr>
        <p:xfrm>
          <a:off x="914400" y="2257654"/>
          <a:ext cx="10353675" cy="330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9654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3A7F9-6C1A-481B-BC38-BA7A0385B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No-nonsense wisdom truths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DC5AC-85CD-4DE8-B836-3330F3663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39804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Let’s take a moment and review several No-Nonsense Wisdom Truths.  As we review, please check off the ones that really “speak” to you.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D62478-E9EA-4059-B553-3C539EC6DCF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315" y="8475"/>
            <a:ext cx="983685" cy="60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9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D4DFB-EC6F-45BF-A84F-D3396269E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92364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Moving from panic to productivity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DB451-D423-44DD-AA36-F8A3B38D2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41987"/>
            <a:ext cx="6971168" cy="496528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400" dirty="0"/>
              <a:t>Let’s take some time to self-evaluate.  There is a process to move from the mental and emotional place of panic to the stable place of productivity.    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</p:txBody>
      </p:sp>
      <p:pic>
        <p:nvPicPr>
          <p:cNvPr id="7" name="Graphic 6" descr="Move">
            <a:extLst>
              <a:ext uri="{FF2B5EF4-FFF2-40B4-BE49-F238E27FC236}">
                <a16:creationId xmlns:a16="http://schemas.microsoft.com/office/drawing/2014/main" id="{DE2F94CA-3D8A-4750-AFDB-AC5FDBCF3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08723" y="1613937"/>
            <a:ext cx="4914682" cy="4914682"/>
          </a:xfrm>
          <a:prstGeom prst="rect">
            <a:avLst/>
          </a:prstGeom>
          <a:ln w="1905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A8E6BC-40EC-40C0-B7F2-E7A49531D6A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93" y="0"/>
            <a:ext cx="774607" cy="459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73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E2AD-D871-4ED3-9DEF-BC604432F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428530"/>
            <a:ext cx="10353761" cy="1326321"/>
          </a:xfrm>
        </p:spPr>
        <p:txBody>
          <a:bodyPr>
            <a:normAutofit/>
          </a:bodyPr>
          <a:lstStyle/>
          <a:p>
            <a:r>
              <a:rPr lang="en-US"/>
              <a:t>The journey to productivity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DB9069-8C43-4D94-A1DC-82DD9E6A4C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1249744"/>
              </p:ext>
            </p:extLst>
          </p:nvPr>
        </p:nvGraphicFramePr>
        <p:xfrm>
          <a:off x="0" y="1502875"/>
          <a:ext cx="12192000" cy="51142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C4665E8-133F-4C65-B117-5C5C4DE1D84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93" y="0"/>
            <a:ext cx="774607" cy="459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4769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4D345-0F3F-4261-BA75-0EE8E2A39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614" y="0"/>
            <a:ext cx="10353761" cy="1326321"/>
          </a:xfrm>
        </p:spPr>
        <p:txBody>
          <a:bodyPr>
            <a:normAutofit/>
          </a:bodyPr>
          <a:lstStyle/>
          <a:p>
            <a:r>
              <a:rPr lang="en-US" dirty="0"/>
              <a:t> The Panic Zone - behaviors</a:t>
            </a:r>
          </a:p>
        </p:txBody>
      </p:sp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1DFE2735-E18B-4749-B416-6A213613D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272291"/>
              </p:ext>
            </p:extLst>
          </p:nvPr>
        </p:nvGraphicFramePr>
        <p:xfrm>
          <a:off x="0" y="1465006"/>
          <a:ext cx="12192000" cy="5392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A02B8389-9972-49DD-A8F1-78CA5922FD4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93" y="0"/>
            <a:ext cx="774607" cy="4594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82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1331</Words>
  <Application>Microsoft Office PowerPoint</Application>
  <PresentationFormat>Widescreen</PresentationFormat>
  <Paragraphs>175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Bookman Old Style</vt:lpstr>
      <vt:lpstr>Calibri</vt:lpstr>
      <vt:lpstr>Rockwell</vt:lpstr>
      <vt:lpstr>Damask</vt:lpstr>
      <vt:lpstr>Leading and working  in the aftermath:  from panic to productivity </vt:lpstr>
      <vt:lpstr>Who Am I?</vt:lpstr>
      <vt:lpstr>What we will cover</vt:lpstr>
      <vt:lpstr>Our current reality &amp; global impact</vt:lpstr>
      <vt:lpstr>working in the aftermath</vt:lpstr>
      <vt:lpstr>No-nonsense wisdom truths</vt:lpstr>
      <vt:lpstr>Moving from panic to productivity</vt:lpstr>
      <vt:lpstr>The journey to productivity</vt:lpstr>
      <vt:lpstr> The Panic Zone - behaviors</vt:lpstr>
      <vt:lpstr>The Pause Zone</vt:lpstr>
      <vt:lpstr>The productivity Zone</vt:lpstr>
      <vt:lpstr>PowerPoint Presentation</vt:lpstr>
      <vt:lpstr>CONFLICT</vt:lpstr>
      <vt:lpstr>Critical conflict resolution Best practices</vt:lpstr>
      <vt:lpstr>Four AREAS to professionalize conflict  1.  goals</vt:lpstr>
      <vt:lpstr>Four AREAS to professionalize conflict  2.  roles</vt:lpstr>
      <vt:lpstr>Four AREAS to professionalize conflict 3.  procedures</vt:lpstr>
      <vt:lpstr>Four AREAS to professionalize conflict  4. expectations</vt:lpstr>
      <vt:lpstr>Strength to successfully  navigate the aftermath</vt:lpstr>
      <vt:lpstr>BEHAVIORAL ASSESSMENT</vt:lpstr>
      <vt:lpstr>BEHAVIOR &amp; CONFLICT ASSESSMENT STYLE</vt:lpstr>
      <vt:lpstr>We’re done!!!   </vt:lpstr>
      <vt:lpstr>Thank you for participating!!!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Leading in the aftermath:  from panic to productivity</dc:title>
  <dc:creator>Lisa G. Gilbert</dc:creator>
  <cp:lastModifiedBy>Lisa G.</cp:lastModifiedBy>
  <cp:revision>7</cp:revision>
  <dcterms:created xsi:type="dcterms:W3CDTF">2020-06-16T13:40:41Z</dcterms:created>
  <dcterms:modified xsi:type="dcterms:W3CDTF">2021-07-20T13:59:49Z</dcterms:modified>
</cp:coreProperties>
</file>